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3" r:id="rId6"/>
    <p:sldId id="261" r:id="rId7"/>
    <p:sldId id="262" r:id="rId8"/>
    <p:sldId id="263" r:id="rId9"/>
    <p:sldId id="264" r:id="rId10"/>
    <p:sldId id="284" r:id="rId11"/>
    <p:sldId id="266" r:id="rId12"/>
    <p:sldId id="285" r:id="rId13"/>
    <p:sldId id="292" r:id="rId14"/>
    <p:sldId id="286" r:id="rId15"/>
    <p:sldId id="270" r:id="rId16"/>
    <p:sldId id="271" r:id="rId17"/>
    <p:sldId id="272" r:id="rId18"/>
    <p:sldId id="273" r:id="rId19"/>
    <p:sldId id="287" r:id="rId20"/>
    <p:sldId id="275" r:id="rId21"/>
    <p:sldId id="296" r:id="rId22"/>
    <p:sldId id="295" r:id="rId23"/>
    <p:sldId id="288" r:id="rId24"/>
    <p:sldId id="289" r:id="rId25"/>
    <p:sldId id="279" r:id="rId26"/>
    <p:sldId id="290" r:id="rId27"/>
    <p:sldId id="281" r:id="rId28"/>
    <p:sldId id="291" r:id="rId29"/>
    <p:sldId id="283" r:id="rId30"/>
  </p:sldIdLst>
  <p:sldSz cx="18288000" cy="10287000"/>
  <p:notesSz cx="6858000" cy="9144000"/>
  <p:embeddedFontLst>
    <p:embeddedFont>
      <p:font typeface="NanumSquare Neo 1" panose="020B0600000101010101" charset="-127"/>
      <p:regular r:id="rId31"/>
    </p:embeddedFont>
    <p:embeddedFont>
      <p:font typeface="NanumSquare Neo 2" panose="020B0600000101010101" charset="-127"/>
      <p:regular r:id="rId32"/>
    </p:embeddedFont>
    <p:embeddedFont>
      <p:font typeface="NanumSquare Neo 3" panose="020B0600000101010101" charset="-127"/>
      <p:regular r:id="rId33"/>
    </p:embeddedFont>
    <p:embeddedFont>
      <p:font typeface="Agrandir Grand Heavy" panose="020B0600000101010101" charset="0"/>
      <p:regular r:id="rId34"/>
    </p:embeddedFont>
    <p:embeddedFont>
      <p:font typeface="Barlow Bold" panose="020B0600000101010101" charset="0"/>
      <p:regular r:id="rId35"/>
    </p:embeddedFont>
    <p:embeddedFont>
      <p:font typeface="Barlow Medium" panose="00000600000000000000" pitchFamily="2" charset="0"/>
      <p:regular r:id="rId36"/>
      <p:italic r:id="rId37"/>
    </p:embeddedFont>
    <p:embeddedFont>
      <p:font typeface="Barlow Medium Bold" panose="020B0600000101010101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28379"/>
    <a:srgbClr val="A5D19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214" autoAdjust="0"/>
  </p:normalViewPr>
  <p:slideViewPr>
    <p:cSldViewPr>
      <p:cViewPr varScale="1">
        <p:scale>
          <a:sx n="57" d="100"/>
          <a:sy n="57" d="100"/>
        </p:scale>
        <p:origin x="56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3.sv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svg"/><Relationship Id="rId7" Type="http://schemas.openxmlformats.org/officeDocument/2006/relationships/image" Target="../media/image40.sv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32809" y="0"/>
            <a:ext cx="19050" cy="10287000"/>
          </a:xfrm>
          <a:prstGeom prst="rect">
            <a:avLst/>
          </a:prstGeom>
          <a:solidFill>
            <a:srgbClr val="292929"/>
          </a:solidFill>
        </p:spPr>
      </p:sp>
      <p:sp>
        <p:nvSpPr>
          <p:cNvPr id="3" name="AutoShape 3"/>
          <p:cNvSpPr/>
          <p:nvPr/>
        </p:nvSpPr>
        <p:spPr>
          <a:xfrm>
            <a:off x="0" y="8151087"/>
            <a:ext cx="18288000" cy="17548"/>
          </a:xfrm>
          <a:prstGeom prst="rect">
            <a:avLst/>
          </a:prstGeom>
          <a:solidFill>
            <a:srgbClr val="292929"/>
          </a:solidFill>
        </p:spPr>
      </p:sp>
      <p:sp>
        <p:nvSpPr>
          <p:cNvPr id="4" name="AutoShape 4"/>
          <p:cNvSpPr/>
          <p:nvPr/>
        </p:nvSpPr>
        <p:spPr>
          <a:xfrm>
            <a:off x="14368847" y="0"/>
            <a:ext cx="19050" cy="10287000"/>
          </a:xfrm>
          <a:prstGeom prst="rect">
            <a:avLst/>
          </a:prstGeom>
          <a:solidFill>
            <a:srgbClr val="292929"/>
          </a:solidFill>
        </p:spPr>
      </p:sp>
      <p:sp>
        <p:nvSpPr>
          <p:cNvPr id="5" name="Freeform 5"/>
          <p:cNvSpPr/>
          <p:nvPr/>
        </p:nvSpPr>
        <p:spPr>
          <a:xfrm>
            <a:off x="835791" y="0"/>
            <a:ext cx="8151087" cy="8151087"/>
          </a:xfrm>
          <a:custGeom>
            <a:avLst/>
            <a:gdLst/>
            <a:ahLst/>
            <a:cxnLst/>
            <a:rect l="l" t="t" r="r" b="b"/>
            <a:pathLst>
              <a:path w="8151087" h="8151087">
                <a:moveTo>
                  <a:pt x="0" y="0"/>
                </a:moveTo>
                <a:lnTo>
                  <a:pt x="8151087" y="0"/>
                </a:lnTo>
                <a:lnTo>
                  <a:pt x="8151087" y="8151087"/>
                </a:lnTo>
                <a:lnTo>
                  <a:pt x="0" y="8151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15704" y="6345838"/>
            <a:ext cx="2879358" cy="106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0"/>
              </a:lnSpc>
            </a:pPr>
            <a:r>
              <a:rPr lang="en-US" sz="3014" dirty="0">
                <a:solidFill>
                  <a:srgbClr val="292929"/>
                </a:solidFill>
                <a:latin typeface="NanumSquare Neo 1"/>
              </a:rPr>
              <a:t>JS B</a:t>
            </a:r>
          </a:p>
          <a:p>
            <a:pPr>
              <a:lnSpc>
                <a:spcPts val="4220"/>
              </a:lnSpc>
              <a:spcBef>
                <a:spcPct val="0"/>
              </a:spcBef>
            </a:pPr>
            <a:r>
              <a:rPr lang="en-US" sz="3014" dirty="0">
                <a:solidFill>
                  <a:srgbClr val="292929"/>
                </a:solidFill>
                <a:latin typeface="NanumSquare Neo 1"/>
              </a:rPr>
              <a:t>MINI PROJECT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3632748" y="4291397"/>
            <a:ext cx="6870200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 dirty="0">
                <a:solidFill>
                  <a:srgbClr val="292929"/>
                </a:solidFill>
                <a:latin typeface="NanumSquare Neo 1"/>
              </a:rPr>
              <a:t>WORLD   KOREA-POP  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99" b="0" i="0" u="none" strike="noStrike" kern="1200" cap="none" spc="167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rPr>
              <a:t>01 </a:t>
            </a:r>
            <a:r>
              <a:rPr lang="ko-KR" altLang="en-US" sz="5599" spc="167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기획</a:t>
            </a:r>
            <a:r>
              <a:rPr kumimoji="0" lang="en-US" sz="5599" b="0" i="0" u="none" strike="noStrike" kern="1200" cap="none" spc="167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rPr>
              <a:t> </a:t>
            </a:r>
            <a:r>
              <a:rPr kumimoji="0" lang="en-US" sz="5599" b="0" i="0" u="none" strike="noStrike" kern="1200" cap="none" spc="167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rPr>
              <a:t>배경</a:t>
            </a:r>
            <a:endParaRPr kumimoji="0" lang="en-US" sz="5599" b="0" i="0" u="none" strike="noStrike" kern="1200" cap="none" spc="167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NanumSquare Neo 2" panose="020B0600000101010101" charset="-127"/>
              <a:ea typeface="NanumSquare Neo 2" panose="020B0600000101010101" charset="-127"/>
              <a:cs typeface="+mn-cs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DDE6807A-C487-6F27-0B57-8E264CA7E37E}"/>
              </a:ext>
            </a:extLst>
          </p:cNvPr>
          <p:cNvSpPr txBox="1"/>
          <p:nvPr/>
        </p:nvSpPr>
        <p:spPr>
          <a:xfrm>
            <a:off x="11049000" y="6761045"/>
            <a:ext cx="4457932" cy="107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7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99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rPr>
              <a:t>차별성</a:t>
            </a:r>
            <a:endParaRPr kumimoji="0" lang="en-US" sz="6699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NanumSquare Neo 2" panose="020B0600000101010101" charset="-127"/>
              <a:ea typeface="NanumSquare Neo 2" panose="020B0600000101010101" charset="-127"/>
              <a:cs typeface="+mn-cs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BF232E33-B092-F92B-D4D4-EFB51A312EED}"/>
              </a:ext>
            </a:extLst>
          </p:cNvPr>
          <p:cNvSpPr/>
          <p:nvPr/>
        </p:nvSpPr>
        <p:spPr>
          <a:xfrm>
            <a:off x="13277966" y="5762498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46AB06F3-06FC-A80A-D769-F41B56302BD1}"/>
              </a:ext>
            </a:extLst>
          </p:cNvPr>
          <p:cNvSpPr txBox="1"/>
          <p:nvPr/>
        </p:nvSpPr>
        <p:spPr>
          <a:xfrm>
            <a:off x="7651377" y="6159433"/>
            <a:ext cx="2252861" cy="98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rPr>
              <a:t>기존 사이트</a:t>
            </a:r>
            <a:endParaRPr kumimoji="0" lang="en-US" altLang="ko-KR" sz="2999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NanumSquare Neo 2" panose="020B0600000101010101" charset="-127"/>
              <a:ea typeface="NanumSquare Neo 2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3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단점</a:t>
            </a:r>
            <a:endParaRPr kumimoji="0" lang="en-US" sz="2999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NanumSquare Neo 2" panose="020B0600000101010101" charset="-127"/>
              <a:ea typeface="NanumSquare Neo 2" panose="020B0600000101010101" charset="-127"/>
              <a:cs typeface="+mn-cs"/>
            </a:endParaRPr>
          </a:p>
        </p:txBody>
      </p:sp>
      <p:sp>
        <p:nvSpPr>
          <p:cNvPr id="34" name="AutoShape 15">
            <a:extLst>
              <a:ext uri="{FF2B5EF4-FFF2-40B4-BE49-F238E27FC236}">
                <a16:creationId xmlns:a16="http://schemas.microsoft.com/office/drawing/2014/main" id="{5F28834A-919C-5805-55EA-5E76DD2F6484}"/>
              </a:ext>
            </a:extLst>
          </p:cNvPr>
          <p:cNvSpPr/>
          <p:nvPr/>
        </p:nvSpPr>
        <p:spPr>
          <a:xfrm flipH="1">
            <a:off x="8788366" y="4902904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5" name="AutoShape 18">
            <a:extLst>
              <a:ext uri="{FF2B5EF4-FFF2-40B4-BE49-F238E27FC236}">
                <a16:creationId xmlns:a16="http://schemas.microsoft.com/office/drawing/2014/main" id="{74FF59BA-B313-238D-FF49-437859027EF5}"/>
              </a:ext>
            </a:extLst>
          </p:cNvPr>
          <p:cNvSpPr/>
          <p:nvPr/>
        </p:nvSpPr>
        <p:spPr>
          <a:xfrm>
            <a:off x="9444311" y="4278918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1B2ECEF-C689-F396-BE67-C354F401808B}"/>
              </a:ext>
            </a:extLst>
          </p:cNvPr>
          <p:cNvSpPr/>
          <p:nvPr/>
        </p:nvSpPr>
        <p:spPr>
          <a:xfrm>
            <a:off x="8156233" y="3619500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white"/>
                </a:solidFill>
                <a:latin typeface="NanumSquare Neo 2" panose="020B0600000101010101" charset="-127"/>
                <a:ea typeface="NanumSquare Neo 2" panose="020B0600000101010101" charset="-127"/>
              </a:rPr>
              <a:t>2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 Neo 2" panose="020B0600000101010101" charset="-127"/>
              <a:ea typeface="NanumSquare Neo 2" panose="020B0600000101010101" charset="-127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AEAC0FE-9B6F-41BB-109C-64DD4ADA8F8D}"/>
              </a:ext>
            </a:extLst>
          </p:cNvPr>
          <p:cNvSpPr txBox="1"/>
          <p:nvPr/>
        </p:nvSpPr>
        <p:spPr>
          <a:xfrm>
            <a:off x="4114800" y="6159433"/>
            <a:ext cx="2252861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rPr>
              <a:t>주제 필요성</a:t>
            </a:r>
            <a:endParaRPr kumimoji="0" lang="en-US" sz="2999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NanumSquare Neo 2" panose="020B0600000101010101" charset="-127"/>
              <a:ea typeface="NanumSquare Neo 2" panose="020B0600000101010101" charset="-127"/>
              <a:cs typeface="+mn-cs"/>
            </a:endParaRPr>
          </a:p>
        </p:txBody>
      </p:sp>
      <p:sp>
        <p:nvSpPr>
          <p:cNvPr id="3" name="AutoShape 15">
            <a:extLst>
              <a:ext uri="{FF2B5EF4-FFF2-40B4-BE49-F238E27FC236}">
                <a16:creationId xmlns:a16="http://schemas.microsoft.com/office/drawing/2014/main" id="{697007CF-72AC-6F24-ED3E-94AB02567127}"/>
              </a:ext>
            </a:extLst>
          </p:cNvPr>
          <p:cNvSpPr/>
          <p:nvPr/>
        </p:nvSpPr>
        <p:spPr>
          <a:xfrm flipH="1">
            <a:off x="5251789" y="4902904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18">
            <a:extLst>
              <a:ext uri="{FF2B5EF4-FFF2-40B4-BE49-F238E27FC236}">
                <a16:creationId xmlns:a16="http://schemas.microsoft.com/office/drawing/2014/main" id="{424678DC-6497-E5A3-6B93-85073F1E17DB}"/>
              </a:ext>
            </a:extLst>
          </p:cNvPr>
          <p:cNvSpPr/>
          <p:nvPr/>
        </p:nvSpPr>
        <p:spPr>
          <a:xfrm>
            <a:off x="5907734" y="4278918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A84537-C2B6-8C08-CFDC-F307CBAE6FB9}"/>
              </a:ext>
            </a:extLst>
          </p:cNvPr>
          <p:cNvSpPr/>
          <p:nvPr/>
        </p:nvSpPr>
        <p:spPr>
          <a:xfrm>
            <a:off x="4619656" y="3619500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rPr>
              <a:t>1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Square Neo 2" panose="020B0600000101010101" charset="-127"/>
              <a:ea typeface="NanumSquare Neo 2" panose="020B0600000101010101" charset="-127"/>
              <a:cs typeface="+mn-cs"/>
            </a:endParaRP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548B361E-9524-4B3E-B0CE-A66044C52DBF}"/>
              </a:ext>
            </a:extLst>
          </p:cNvPr>
          <p:cNvGrpSpPr/>
          <p:nvPr/>
        </p:nvGrpSpPr>
        <p:grpSpPr>
          <a:xfrm>
            <a:off x="11711120" y="2614758"/>
            <a:ext cx="3133694" cy="3147739"/>
            <a:chOff x="-48594" y="0"/>
            <a:chExt cx="1842881" cy="1851141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6B4A750-64F4-440E-65D2-B2363F707154}"/>
                </a:ext>
              </a:extLst>
            </p:cNvPr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7D64E7E9-2474-4237-9611-CB10AF91F0BE}"/>
                </a:ext>
              </a:extLst>
            </p:cNvPr>
            <p:cNvSpPr txBox="1"/>
            <p:nvPr/>
          </p:nvSpPr>
          <p:spPr>
            <a:xfrm>
              <a:off x="483933" y="509645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20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3</a:t>
              </a:r>
              <a:endParaRPr kumimoji="0" lang="en-US" sz="8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08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1011" y="980735"/>
            <a:ext cx="1003144" cy="1003144"/>
          </a:xfrm>
          <a:custGeom>
            <a:avLst/>
            <a:gdLst/>
            <a:ahLst/>
            <a:cxnLst/>
            <a:rect l="l" t="t" r="r" b="b"/>
            <a:pathLst>
              <a:path w="1003144" h="1003144">
                <a:moveTo>
                  <a:pt x="0" y="0"/>
                </a:moveTo>
                <a:lnTo>
                  <a:pt x="1003144" y="0"/>
                </a:lnTo>
                <a:lnTo>
                  <a:pt x="1003144" y="1003144"/>
                </a:lnTo>
                <a:lnTo>
                  <a:pt x="0" y="100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618707"/>
            <a:ext cx="505234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차별성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151884" y="2834016"/>
            <a:ext cx="12595173" cy="6433809"/>
            <a:chOff x="0" y="0"/>
            <a:chExt cx="16793564" cy="8578412"/>
          </a:xfrm>
        </p:grpSpPr>
        <p:grpSp>
          <p:nvGrpSpPr>
            <p:cNvPr id="9" name="Group 9"/>
            <p:cNvGrpSpPr/>
            <p:nvPr/>
          </p:nvGrpSpPr>
          <p:grpSpPr>
            <a:xfrm>
              <a:off x="10749746" y="0"/>
              <a:ext cx="6043818" cy="8565712"/>
              <a:chOff x="0" y="0"/>
              <a:chExt cx="6583680" cy="93308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583680" cy="9330841"/>
              </a:xfrm>
              <a:custGeom>
                <a:avLst/>
                <a:gdLst/>
                <a:ahLst/>
                <a:cxnLst/>
                <a:rect l="l" t="t" r="r" b="b"/>
                <a:pathLst>
                  <a:path w="6583680" h="9330841">
                    <a:moveTo>
                      <a:pt x="5877560" y="1894840"/>
                    </a:moveTo>
                    <a:lnTo>
                      <a:pt x="5877560" y="0"/>
                    </a:lnTo>
                    <a:lnTo>
                      <a:pt x="5507990" y="0"/>
                    </a:lnTo>
                    <a:lnTo>
                      <a:pt x="0" y="0"/>
                    </a:lnTo>
                    <a:lnTo>
                      <a:pt x="0" y="9330841"/>
                    </a:lnTo>
                    <a:lnTo>
                      <a:pt x="5507990" y="9330841"/>
                    </a:lnTo>
                    <a:lnTo>
                      <a:pt x="5877560" y="9330841"/>
                    </a:lnTo>
                    <a:lnTo>
                      <a:pt x="5877560" y="2476500"/>
                    </a:lnTo>
                    <a:lnTo>
                      <a:pt x="6583680" y="2185670"/>
                    </a:lnTo>
                    <a:lnTo>
                      <a:pt x="5877560" y="1894840"/>
                    </a:lnTo>
                    <a:close/>
                  </a:path>
                </a:pathLst>
              </a:custGeom>
              <a:solidFill>
                <a:srgbClr val="F2837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5374873" y="0"/>
              <a:ext cx="6043818" cy="8565712"/>
              <a:chOff x="0" y="0"/>
              <a:chExt cx="6583680" cy="933084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583680" cy="9330841"/>
              </a:xfrm>
              <a:custGeom>
                <a:avLst/>
                <a:gdLst/>
                <a:ahLst/>
                <a:cxnLst/>
                <a:rect l="l" t="t" r="r" b="b"/>
                <a:pathLst>
                  <a:path w="6583680" h="9330841">
                    <a:moveTo>
                      <a:pt x="5877560" y="1894840"/>
                    </a:moveTo>
                    <a:lnTo>
                      <a:pt x="5877560" y="0"/>
                    </a:lnTo>
                    <a:lnTo>
                      <a:pt x="5507990" y="0"/>
                    </a:lnTo>
                    <a:lnTo>
                      <a:pt x="0" y="0"/>
                    </a:lnTo>
                    <a:lnTo>
                      <a:pt x="0" y="9330841"/>
                    </a:lnTo>
                    <a:lnTo>
                      <a:pt x="5507990" y="9330841"/>
                    </a:lnTo>
                    <a:lnTo>
                      <a:pt x="5877560" y="9330841"/>
                    </a:lnTo>
                    <a:lnTo>
                      <a:pt x="5877560" y="2476500"/>
                    </a:lnTo>
                    <a:lnTo>
                      <a:pt x="6583680" y="2185670"/>
                    </a:lnTo>
                    <a:lnTo>
                      <a:pt x="5877560" y="1894840"/>
                    </a:lnTo>
                    <a:close/>
                  </a:path>
                </a:pathLst>
              </a:custGeom>
              <a:solidFill>
                <a:srgbClr val="95BD83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6043818" cy="8565712"/>
              <a:chOff x="0" y="0"/>
              <a:chExt cx="6583680" cy="933084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583680" cy="9330841"/>
              </a:xfrm>
              <a:custGeom>
                <a:avLst/>
                <a:gdLst/>
                <a:ahLst/>
                <a:cxnLst/>
                <a:rect l="l" t="t" r="r" b="b"/>
                <a:pathLst>
                  <a:path w="6583680" h="9330841">
                    <a:moveTo>
                      <a:pt x="5877560" y="1894840"/>
                    </a:moveTo>
                    <a:lnTo>
                      <a:pt x="5877560" y="0"/>
                    </a:lnTo>
                    <a:lnTo>
                      <a:pt x="5507990" y="0"/>
                    </a:lnTo>
                    <a:lnTo>
                      <a:pt x="0" y="0"/>
                    </a:lnTo>
                    <a:lnTo>
                      <a:pt x="0" y="9330841"/>
                    </a:lnTo>
                    <a:lnTo>
                      <a:pt x="5507990" y="9330841"/>
                    </a:lnTo>
                    <a:lnTo>
                      <a:pt x="5877560" y="9330841"/>
                    </a:lnTo>
                    <a:lnTo>
                      <a:pt x="5877560" y="2476500"/>
                    </a:lnTo>
                    <a:lnTo>
                      <a:pt x="6583680" y="2185670"/>
                    </a:lnTo>
                    <a:lnTo>
                      <a:pt x="5877560" y="1894840"/>
                    </a:lnTo>
                    <a:close/>
                  </a:path>
                </a:pathLst>
              </a:custGeom>
              <a:solidFill>
                <a:srgbClr val="F28379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994672" y="6971068"/>
              <a:ext cx="3343275" cy="1607344"/>
              <a:chOff x="0" y="0"/>
              <a:chExt cx="660400" cy="3175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79375"/>
                <a:ext cx="660400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371951" y="6971068"/>
              <a:ext cx="3343275" cy="1607344"/>
              <a:chOff x="0" y="0"/>
              <a:chExt cx="660400" cy="3175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79375"/>
                <a:ext cx="660400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1838130" y="6971068"/>
              <a:ext cx="3343275" cy="1607344"/>
              <a:chOff x="0" y="0"/>
              <a:chExt cx="660400" cy="3175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79375"/>
                <a:ext cx="660400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126817" y="7717590"/>
              <a:ext cx="993697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134">
                  <a:solidFill>
                    <a:srgbClr val="0D0D0D"/>
                  </a:solidFill>
                  <a:latin typeface="Barlow Bold"/>
                </a:rPr>
                <a:t>01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27707" y="2923824"/>
              <a:ext cx="3277204" cy="783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111">
                  <a:solidFill>
                    <a:srgbClr val="FFFFFF"/>
                  </a:solidFill>
                  <a:ea typeface="NanumSquare Neo 2"/>
                </a:rPr>
                <a:t>깔끔한 UI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55141" y="4306642"/>
              <a:ext cx="3966166" cy="1047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114">
                  <a:solidFill>
                    <a:srgbClr val="FFFFFF"/>
                  </a:solidFill>
                  <a:ea typeface="NanumSquare Neo 1"/>
                </a:rPr>
                <a:t>유저가 큰 무리 없이</a:t>
              </a:r>
            </a:p>
            <a:p>
              <a:pPr marL="0" lvl="0" indent="0" algn="ctr">
                <a:lnSpc>
                  <a:spcPts val="3299"/>
                </a:lnSpc>
                <a:spcBef>
                  <a:spcPct val="0"/>
                </a:spcBef>
              </a:pPr>
              <a:r>
                <a:rPr lang="en-US" sz="2199" spc="114">
                  <a:solidFill>
                    <a:srgbClr val="FFFFFF"/>
                  </a:solidFill>
                  <a:ea typeface="NanumSquare Neo 1"/>
                </a:rPr>
                <a:t>쉽게 이해하고 사용하게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492640" y="7717590"/>
              <a:ext cx="993697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134">
                  <a:solidFill>
                    <a:srgbClr val="0D0D0D"/>
                  </a:solidFill>
                  <a:latin typeface="Barlow Bold"/>
                </a:rPr>
                <a:t>02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371951" y="2923824"/>
              <a:ext cx="3277204" cy="783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111">
                  <a:solidFill>
                    <a:srgbClr val="FFFFFF"/>
                  </a:solidFill>
                  <a:ea typeface="NanumSquare Neo 2"/>
                </a:rPr>
                <a:t>쉬운 접근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371951" y="4306643"/>
              <a:ext cx="3277204" cy="1090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99"/>
                </a:lnSpc>
                <a:spcBef>
                  <a:spcPct val="0"/>
                </a:spcBef>
              </a:pPr>
              <a:r>
                <a:rPr lang="en-US" sz="2199" spc="114" dirty="0" err="1">
                  <a:solidFill>
                    <a:srgbClr val="FFFFFF"/>
                  </a:solidFill>
                  <a:ea typeface="NanumSquare Neo 1"/>
                </a:rPr>
                <a:t>외국</a:t>
              </a:r>
              <a:r>
                <a:rPr lang="en-US" sz="2199" spc="114" dirty="0">
                  <a:solidFill>
                    <a:srgbClr val="FFFFFF"/>
                  </a:solidFill>
                  <a:ea typeface="NanumSquare Neo 1"/>
                </a:rPr>
                <a:t> </a:t>
              </a:r>
              <a:r>
                <a:rPr lang="en-US" sz="2199" spc="114" dirty="0" err="1">
                  <a:solidFill>
                    <a:srgbClr val="FFFFFF"/>
                  </a:solidFill>
                  <a:ea typeface="NanumSquare Neo 1"/>
                </a:rPr>
                <a:t>서버</a:t>
              </a:r>
              <a:r>
                <a:rPr lang="ko-KR" altLang="en-US" sz="2199" spc="114" dirty="0">
                  <a:solidFill>
                    <a:srgbClr val="FFFFFF"/>
                  </a:solidFill>
                  <a:ea typeface="NanumSquare Neo 1"/>
                </a:rPr>
                <a:t>에</a:t>
              </a:r>
              <a:r>
                <a:rPr lang="en-US" sz="2199" spc="114" dirty="0">
                  <a:solidFill>
                    <a:srgbClr val="FFFFFF"/>
                  </a:solidFill>
                  <a:ea typeface="NanumSquare Neo 1"/>
                </a:rPr>
                <a:t>서 </a:t>
              </a:r>
              <a:r>
                <a:rPr lang="en-US" sz="2199" spc="114" dirty="0" err="1">
                  <a:solidFill>
                    <a:srgbClr val="FFFFFF"/>
                  </a:solidFill>
                  <a:ea typeface="NanumSquare Neo 1"/>
                </a:rPr>
                <a:t>쉽게</a:t>
              </a:r>
              <a:r>
                <a:rPr lang="en-US" sz="2199" spc="114" dirty="0">
                  <a:solidFill>
                    <a:srgbClr val="FFFFFF"/>
                  </a:solidFill>
                  <a:ea typeface="NanumSquare Neo 1"/>
                </a:rPr>
                <a:t> </a:t>
              </a:r>
              <a:r>
                <a:rPr lang="en-US" sz="2199" spc="114" dirty="0" err="1">
                  <a:solidFill>
                    <a:srgbClr val="FFFFFF"/>
                  </a:solidFill>
                  <a:ea typeface="NanumSquare Neo 1"/>
                </a:rPr>
                <a:t>접근</a:t>
              </a:r>
              <a:r>
                <a:rPr lang="en-US" sz="2199" spc="114" dirty="0">
                  <a:solidFill>
                    <a:srgbClr val="FFFFFF"/>
                  </a:solidFill>
                  <a:ea typeface="NanumSquare Neo 1"/>
                </a:rPr>
                <a:t> </a:t>
              </a:r>
              <a:r>
                <a:rPr lang="en-US" sz="2199" spc="114" dirty="0" err="1">
                  <a:solidFill>
                    <a:srgbClr val="FFFFFF"/>
                  </a:solidFill>
                  <a:ea typeface="NanumSquare Neo 1"/>
                </a:rPr>
                <a:t>가능</a:t>
              </a:r>
              <a:endParaRPr lang="en-US" sz="2199" spc="114" dirty="0">
                <a:solidFill>
                  <a:srgbClr val="FFFFFF"/>
                </a:solidFill>
                <a:ea typeface="NanumSquare Neo 1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012919" y="7717590"/>
              <a:ext cx="993697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134">
                  <a:solidFill>
                    <a:srgbClr val="0D0D0D"/>
                  </a:solidFill>
                  <a:latin typeface="Barlow Bold"/>
                </a:rPr>
                <a:t>03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805095" y="2923824"/>
              <a:ext cx="3277204" cy="783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111">
                  <a:solidFill>
                    <a:srgbClr val="FFFFFF"/>
                  </a:solidFill>
                  <a:ea typeface="NanumSquare Neo 2"/>
                </a:rPr>
                <a:t>무료 서비스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2750678" y="947427"/>
              <a:ext cx="1386037" cy="1337525"/>
            </a:xfrm>
            <a:custGeom>
              <a:avLst/>
              <a:gdLst/>
              <a:ahLst/>
              <a:cxnLst/>
              <a:rect l="l" t="t" r="r" b="b"/>
              <a:pathLst>
                <a:path w="1386037" h="1337525">
                  <a:moveTo>
                    <a:pt x="0" y="0"/>
                  </a:moveTo>
                  <a:lnTo>
                    <a:pt x="1386037" y="0"/>
                  </a:lnTo>
                  <a:lnTo>
                    <a:pt x="1386037" y="1337525"/>
                  </a:lnTo>
                  <a:lnTo>
                    <a:pt x="0" y="1337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1979145" y="947427"/>
              <a:ext cx="1289040" cy="1337525"/>
            </a:xfrm>
            <a:custGeom>
              <a:avLst/>
              <a:gdLst/>
              <a:ahLst/>
              <a:cxnLst/>
              <a:rect l="l" t="t" r="r" b="b"/>
              <a:pathLst>
                <a:path w="1289040" h="1337525">
                  <a:moveTo>
                    <a:pt x="0" y="0"/>
                  </a:moveTo>
                  <a:lnTo>
                    <a:pt x="1289040" y="0"/>
                  </a:lnTo>
                  <a:lnTo>
                    <a:pt x="1289040" y="1337525"/>
                  </a:lnTo>
                  <a:lnTo>
                    <a:pt x="0" y="1337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flipH="1">
              <a:off x="7462771" y="947427"/>
              <a:ext cx="1161635" cy="1165875"/>
            </a:xfrm>
            <a:custGeom>
              <a:avLst/>
              <a:gdLst/>
              <a:ahLst/>
              <a:cxnLst/>
              <a:rect l="l" t="t" r="r" b="b"/>
              <a:pathLst>
                <a:path w="1161635" h="1165875">
                  <a:moveTo>
                    <a:pt x="1161635" y="0"/>
                  </a:moveTo>
                  <a:lnTo>
                    <a:pt x="0" y="0"/>
                  </a:lnTo>
                  <a:lnTo>
                    <a:pt x="0" y="1165874"/>
                  </a:lnTo>
                  <a:lnTo>
                    <a:pt x="1161635" y="1165874"/>
                  </a:lnTo>
                  <a:lnTo>
                    <a:pt x="116163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8536" y="6507934"/>
            <a:ext cx="5306879" cy="107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</a:pPr>
            <a:r>
              <a:rPr lang="ko-KR" altLang="en-US" sz="6699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서비스 흐름도</a:t>
            </a:r>
            <a:endParaRPr lang="en-US" sz="6699" dirty="0">
              <a:solidFill>
                <a:srgbClr val="191919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95885" y="5952436"/>
            <a:ext cx="2252861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설계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10299" y="5924517"/>
            <a:ext cx="2457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구현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3871976" y="5430053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 flipH="1">
            <a:off x="7874701" y="4674304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AutoShape 16"/>
          <p:cNvSpPr/>
          <p:nvPr/>
        </p:nvSpPr>
        <p:spPr>
          <a:xfrm>
            <a:off x="11415276" y="4627335"/>
            <a:ext cx="0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AutoShape 17"/>
          <p:cNvSpPr/>
          <p:nvPr/>
        </p:nvSpPr>
        <p:spPr>
          <a:xfrm>
            <a:off x="5410200" y="4059882"/>
            <a:ext cx="1832368" cy="9641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8530646" y="4050318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EF6AB30-988B-E663-EF69-EF5265EDCBCF}"/>
              </a:ext>
            </a:extLst>
          </p:cNvPr>
          <p:cNvSpPr/>
          <p:nvPr/>
        </p:nvSpPr>
        <p:spPr>
          <a:xfrm>
            <a:off x="7242568" y="3390900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2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C7FD562-F1E1-5DA4-0BA0-E9DE4B210FDA}"/>
              </a:ext>
            </a:extLst>
          </p:cNvPr>
          <p:cNvSpPr/>
          <p:nvPr/>
        </p:nvSpPr>
        <p:spPr>
          <a:xfrm>
            <a:off x="10765697" y="3390900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3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7B88E-AA9D-F6A4-28DF-F453EC28CB34}"/>
              </a:ext>
            </a:extLst>
          </p:cNvPr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02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설계</a:t>
            </a: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 및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구현</a:t>
            </a:r>
            <a:endParaRPr lang="en-US" sz="5599" spc="167" dirty="0">
              <a:solidFill>
                <a:srgbClr val="191919"/>
              </a:solidFill>
              <a:latin typeface="NanumSquare Neo 2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192537B-ACBF-8261-DBDF-C0110AE17292}"/>
              </a:ext>
            </a:extLst>
          </p:cNvPr>
          <p:cNvSpPr txBox="1"/>
          <p:nvPr/>
        </p:nvSpPr>
        <p:spPr>
          <a:xfrm>
            <a:off x="13639299" y="5924517"/>
            <a:ext cx="2457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시연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7" name="AutoShape 16">
            <a:extLst>
              <a:ext uri="{FF2B5EF4-FFF2-40B4-BE49-F238E27FC236}">
                <a16:creationId xmlns:a16="http://schemas.microsoft.com/office/drawing/2014/main" id="{7CF4DE10-BC00-6E22-93B0-804274FEBA49}"/>
              </a:ext>
            </a:extLst>
          </p:cNvPr>
          <p:cNvSpPr/>
          <p:nvPr/>
        </p:nvSpPr>
        <p:spPr>
          <a:xfrm>
            <a:off x="14844276" y="4627335"/>
            <a:ext cx="0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1" name="AutoShape 18">
            <a:extLst>
              <a:ext uri="{FF2B5EF4-FFF2-40B4-BE49-F238E27FC236}">
                <a16:creationId xmlns:a16="http://schemas.microsoft.com/office/drawing/2014/main" id="{34358A35-927A-4DBD-7905-A2A629B60C1B}"/>
              </a:ext>
            </a:extLst>
          </p:cNvPr>
          <p:cNvSpPr/>
          <p:nvPr/>
        </p:nvSpPr>
        <p:spPr>
          <a:xfrm>
            <a:off x="11959646" y="4050318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04B930D-1726-3393-D46B-B968B83CFD28}"/>
              </a:ext>
            </a:extLst>
          </p:cNvPr>
          <p:cNvSpPr/>
          <p:nvPr/>
        </p:nvSpPr>
        <p:spPr>
          <a:xfrm>
            <a:off x="14194697" y="3390900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3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2305130" y="2282313"/>
            <a:ext cx="3133694" cy="3147739"/>
            <a:chOff x="-48594" y="0"/>
            <a:chExt cx="1842881" cy="1851141"/>
          </a:xfrm>
        </p:grpSpPr>
        <p:sp>
          <p:nvSpPr>
            <p:cNvPr id="9" name="Freeform 9"/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542645" y="509645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039"/>
                </a:lnSpc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482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618707"/>
            <a:ext cx="505234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209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</a:rPr>
              <a:t>서비스</a:t>
            </a:r>
            <a:r>
              <a:rPr kumimoji="0" lang="en-US" sz="4999" b="0" i="0" u="none" strike="noStrike" kern="1200" cap="none" spc="209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kumimoji="0" lang="en-US" sz="4999" b="0" i="0" u="none" strike="noStrike" kern="1200" cap="none" spc="209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</a:rPr>
              <a:t>흐름도</a:t>
            </a:r>
            <a:endParaRPr kumimoji="0" lang="en-US" sz="4999" b="0" i="0" u="none" strike="noStrike" kern="1200" cap="none" spc="209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6919240" y="8676038"/>
            <a:ext cx="3346290" cy="18283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 flipH="1">
            <a:off x="4487557" y="1688286"/>
            <a:ext cx="4212828" cy="227487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326004" y="2814811"/>
            <a:ext cx="3161553" cy="2068334"/>
            <a:chOff x="0" y="-66675"/>
            <a:chExt cx="832672" cy="5447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2672" cy="471544"/>
            </a:xfrm>
            <a:custGeom>
              <a:avLst/>
              <a:gdLst/>
              <a:ahLst/>
              <a:cxnLst/>
              <a:rect l="l" t="t" r="r" b="b"/>
              <a:pathLst>
                <a:path w="832672" h="471544">
                  <a:moveTo>
                    <a:pt x="36732" y="0"/>
                  </a:moveTo>
                  <a:lnTo>
                    <a:pt x="795941" y="0"/>
                  </a:lnTo>
                  <a:cubicBezTo>
                    <a:pt x="805683" y="0"/>
                    <a:pt x="815026" y="3870"/>
                    <a:pt x="821914" y="10758"/>
                  </a:cubicBezTo>
                  <a:cubicBezTo>
                    <a:pt x="828803" y="17647"/>
                    <a:pt x="832672" y="26990"/>
                    <a:pt x="832672" y="36732"/>
                  </a:cubicBezTo>
                  <a:lnTo>
                    <a:pt x="832672" y="434812"/>
                  </a:lnTo>
                  <a:cubicBezTo>
                    <a:pt x="832672" y="444554"/>
                    <a:pt x="828803" y="453897"/>
                    <a:pt x="821914" y="460785"/>
                  </a:cubicBezTo>
                  <a:cubicBezTo>
                    <a:pt x="815026" y="467674"/>
                    <a:pt x="805683" y="471544"/>
                    <a:pt x="795941" y="471544"/>
                  </a:cubicBezTo>
                  <a:lnTo>
                    <a:pt x="36732" y="471544"/>
                  </a:lnTo>
                  <a:cubicBezTo>
                    <a:pt x="26990" y="471544"/>
                    <a:pt x="17647" y="467674"/>
                    <a:pt x="10758" y="460785"/>
                  </a:cubicBezTo>
                  <a:cubicBezTo>
                    <a:pt x="3870" y="453897"/>
                    <a:pt x="0" y="444554"/>
                    <a:pt x="0" y="434812"/>
                  </a:cubicBezTo>
                  <a:lnTo>
                    <a:pt x="0" y="36732"/>
                  </a:lnTo>
                  <a:cubicBezTo>
                    <a:pt x="0" y="26990"/>
                    <a:pt x="3870" y="17647"/>
                    <a:pt x="10758" y="10758"/>
                  </a:cubicBezTo>
                  <a:cubicBezTo>
                    <a:pt x="17647" y="3870"/>
                    <a:pt x="26990" y="0"/>
                    <a:pt x="36732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5447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Main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00385" y="935066"/>
            <a:ext cx="2504188" cy="1433288"/>
            <a:chOff x="0" y="-66675"/>
            <a:chExt cx="659539" cy="377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7264" cy="263407"/>
            </a:xfrm>
            <a:custGeom>
              <a:avLst/>
              <a:gdLst/>
              <a:ahLst/>
              <a:cxnLst/>
              <a:rect l="l" t="t" r="r" b="b"/>
              <a:pathLst>
                <a:path w="657264" h="263407">
                  <a:moveTo>
                    <a:pt x="46534" y="0"/>
                  </a:moveTo>
                  <a:lnTo>
                    <a:pt x="610730" y="0"/>
                  </a:lnTo>
                  <a:cubicBezTo>
                    <a:pt x="636430" y="0"/>
                    <a:pt x="657264" y="20834"/>
                    <a:pt x="657264" y="46534"/>
                  </a:cubicBezTo>
                  <a:lnTo>
                    <a:pt x="657264" y="216873"/>
                  </a:lnTo>
                  <a:cubicBezTo>
                    <a:pt x="657264" y="242573"/>
                    <a:pt x="636430" y="263407"/>
                    <a:pt x="610730" y="263407"/>
                  </a:cubicBezTo>
                  <a:lnTo>
                    <a:pt x="46534" y="263407"/>
                  </a:lnTo>
                  <a:cubicBezTo>
                    <a:pt x="20834" y="263407"/>
                    <a:pt x="0" y="242573"/>
                    <a:pt x="0" y="216873"/>
                  </a:cubicBezTo>
                  <a:lnTo>
                    <a:pt x="0" y="46534"/>
                  </a:lnTo>
                  <a:cubicBezTo>
                    <a:pt x="0" y="20834"/>
                    <a:pt x="20834" y="0"/>
                    <a:pt x="46534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659539" cy="37749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CHART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09021" y="3209944"/>
            <a:ext cx="2495550" cy="1393391"/>
            <a:chOff x="0" y="-66675"/>
            <a:chExt cx="657264" cy="3669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7264" cy="263407"/>
            </a:xfrm>
            <a:custGeom>
              <a:avLst/>
              <a:gdLst/>
              <a:ahLst/>
              <a:cxnLst/>
              <a:rect l="l" t="t" r="r" b="b"/>
              <a:pathLst>
                <a:path w="657264" h="263407">
                  <a:moveTo>
                    <a:pt x="46534" y="0"/>
                  </a:moveTo>
                  <a:lnTo>
                    <a:pt x="610730" y="0"/>
                  </a:lnTo>
                  <a:cubicBezTo>
                    <a:pt x="636430" y="0"/>
                    <a:pt x="657264" y="20834"/>
                    <a:pt x="657264" y="46534"/>
                  </a:cubicBezTo>
                  <a:lnTo>
                    <a:pt x="657264" y="216873"/>
                  </a:lnTo>
                  <a:cubicBezTo>
                    <a:pt x="657264" y="242573"/>
                    <a:pt x="636430" y="263407"/>
                    <a:pt x="610730" y="263407"/>
                  </a:cubicBezTo>
                  <a:lnTo>
                    <a:pt x="46534" y="263407"/>
                  </a:lnTo>
                  <a:cubicBezTo>
                    <a:pt x="20834" y="263407"/>
                    <a:pt x="0" y="242573"/>
                    <a:pt x="0" y="216873"/>
                  </a:cubicBezTo>
                  <a:lnTo>
                    <a:pt x="0" y="46534"/>
                  </a:lnTo>
                  <a:cubicBezTo>
                    <a:pt x="0" y="20834"/>
                    <a:pt x="20834" y="0"/>
                    <a:pt x="46534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657264" cy="3669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MUSIC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83886" y="7941098"/>
            <a:ext cx="2762505" cy="1410834"/>
            <a:chOff x="-21503" y="-66676"/>
            <a:chExt cx="727573" cy="3715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264" cy="263407"/>
            </a:xfrm>
            <a:custGeom>
              <a:avLst/>
              <a:gdLst/>
              <a:ahLst/>
              <a:cxnLst/>
              <a:rect l="l" t="t" r="r" b="b"/>
              <a:pathLst>
                <a:path w="657264" h="263407">
                  <a:moveTo>
                    <a:pt x="46534" y="0"/>
                  </a:moveTo>
                  <a:lnTo>
                    <a:pt x="610730" y="0"/>
                  </a:lnTo>
                  <a:cubicBezTo>
                    <a:pt x="636430" y="0"/>
                    <a:pt x="657264" y="20834"/>
                    <a:pt x="657264" y="46534"/>
                  </a:cubicBezTo>
                  <a:lnTo>
                    <a:pt x="657264" y="216873"/>
                  </a:lnTo>
                  <a:cubicBezTo>
                    <a:pt x="657264" y="242573"/>
                    <a:pt x="636430" y="263407"/>
                    <a:pt x="610730" y="263407"/>
                  </a:cubicBezTo>
                  <a:lnTo>
                    <a:pt x="46534" y="263407"/>
                  </a:lnTo>
                  <a:cubicBezTo>
                    <a:pt x="20834" y="263407"/>
                    <a:pt x="0" y="242573"/>
                    <a:pt x="0" y="216873"/>
                  </a:cubicBezTo>
                  <a:lnTo>
                    <a:pt x="0" y="46534"/>
                  </a:lnTo>
                  <a:cubicBezTo>
                    <a:pt x="0" y="20834"/>
                    <a:pt x="20834" y="0"/>
                    <a:pt x="46534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21503" y="-66676"/>
              <a:ext cx="727573" cy="3715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interpark</a:t>
              </a:r>
              <a:endParaRPr kumimoji="0" lang="en-US" sz="34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57693" y="911254"/>
            <a:ext cx="2504188" cy="1457099"/>
            <a:chOff x="0" y="-66675"/>
            <a:chExt cx="659539" cy="3837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57264" cy="263407"/>
            </a:xfrm>
            <a:custGeom>
              <a:avLst/>
              <a:gdLst/>
              <a:ahLst/>
              <a:cxnLst/>
              <a:rect l="l" t="t" r="r" b="b"/>
              <a:pathLst>
                <a:path w="657264" h="263407">
                  <a:moveTo>
                    <a:pt x="46534" y="0"/>
                  </a:moveTo>
                  <a:lnTo>
                    <a:pt x="610730" y="0"/>
                  </a:lnTo>
                  <a:cubicBezTo>
                    <a:pt x="636430" y="0"/>
                    <a:pt x="657264" y="20834"/>
                    <a:pt x="657264" y="46534"/>
                  </a:cubicBezTo>
                  <a:lnTo>
                    <a:pt x="657264" y="216873"/>
                  </a:lnTo>
                  <a:cubicBezTo>
                    <a:pt x="657264" y="242573"/>
                    <a:pt x="636430" y="263407"/>
                    <a:pt x="610730" y="263407"/>
                  </a:cubicBezTo>
                  <a:lnTo>
                    <a:pt x="46534" y="263407"/>
                  </a:lnTo>
                  <a:cubicBezTo>
                    <a:pt x="20834" y="263407"/>
                    <a:pt x="0" y="242573"/>
                    <a:pt x="0" y="216873"/>
                  </a:cubicBezTo>
                  <a:lnTo>
                    <a:pt x="0" y="46534"/>
                  </a:lnTo>
                  <a:cubicBezTo>
                    <a:pt x="0" y="20834"/>
                    <a:pt x="20834" y="0"/>
                    <a:pt x="46534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659539" cy="3837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TOP 50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11195935" y="1664473"/>
            <a:ext cx="1061758" cy="23812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5" name="AutoShape 25"/>
          <p:cNvSpPr/>
          <p:nvPr/>
        </p:nvSpPr>
        <p:spPr>
          <a:xfrm>
            <a:off x="11200461" y="6183726"/>
            <a:ext cx="2972964" cy="1119188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6" name="AutoShape 26"/>
          <p:cNvSpPr/>
          <p:nvPr/>
        </p:nvSpPr>
        <p:spPr>
          <a:xfrm flipV="1">
            <a:off x="11200461" y="4726626"/>
            <a:ext cx="2972964" cy="1457100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grpSp>
        <p:nvGrpSpPr>
          <p:cNvPr id="27" name="Group 27"/>
          <p:cNvGrpSpPr/>
          <p:nvPr/>
        </p:nvGrpSpPr>
        <p:grpSpPr>
          <a:xfrm>
            <a:off x="14173425" y="5930569"/>
            <a:ext cx="2762504" cy="2745470"/>
            <a:chOff x="0" y="-66675"/>
            <a:chExt cx="727573" cy="72308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27573" cy="589531"/>
            </a:xfrm>
            <a:custGeom>
              <a:avLst/>
              <a:gdLst/>
              <a:ahLst/>
              <a:cxnLst/>
              <a:rect l="l" t="t" r="r" b="b"/>
              <a:pathLst>
                <a:path w="727573" h="589531">
                  <a:moveTo>
                    <a:pt x="42038" y="0"/>
                  </a:moveTo>
                  <a:lnTo>
                    <a:pt x="685535" y="0"/>
                  </a:lnTo>
                  <a:cubicBezTo>
                    <a:pt x="708752" y="0"/>
                    <a:pt x="727573" y="18821"/>
                    <a:pt x="727573" y="42038"/>
                  </a:cubicBezTo>
                  <a:lnTo>
                    <a:pt x="727573" y="547493"/>
                  </a:lnTo>
                  <a:cubicBezTo>
                    <a:pt x="727573" y="570710"/>
                    <a:pt x="708752" y="589531"/>
                    <a:pt x="685535" y="589531"/>
                  </a:cubicBezTo>
                  <a:lnTo>
                    <a:pt x="42038" y="589531"/>
                  </a:lnTo>
                  <a:cubicBezTo>
                    <a:pt x="18821" y="589531"/>
                    <a:pt x="0" y="570710"/>
                    <a:pt x="0" y="547493"/>
                  </a:cubicBezTo>
                  <a:lnTo>
                    <a:pt x="0" y="42038"/>
                  </a:lnTo>
                  <a:cubicBezTo>
                    <a:pt x="0" y="18821"/>
                    <a:pt x="18821" y="0"/>
                    <a:pt x="42038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727573" cy="7230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DAILY MUSIC VIIDO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173425" y="3663844"/>
            <a:ext cx="2609001" cy="2103356"/>
            <a:chOff x="0" y="-66675"/>
            <a:chExt cx="687144" cy="553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87144" cy="426469"/>
            </a:xfrm>
            <a:custGeom>
              <a:avLst/>
              <a:gdLst/>
              <a:ahLst/>
              <a:cxnLst/>
              <a:rect l="l" t="t" r="r" b="b"/>
              <a:pathLst>
                <a:path w="687144" h="426469">
                  <a:moveTo>
                    <a:pt x="44511" y="0"/>
                  </a:moveTo>
                  <a:lnTo>
                    <a:pt x="642634" y="0"/>
                  </a:lnTo>
                  <a:cubicBezTo>
                    <a:pt x="667216" y="0"/>
                    <a:pt x="687144" y="19928"/>
                    <a:pt x="687144" y="44511"/>
                  </a:cubicBezTo>
                  <a:lnTo>
                    <a:pt x="687144" y="381958"/>
                  </a:lnTo>
                  <a:cubicBezTo>
                    <a:pt x="687144" y="406541"/>
                    <a:pt x="667216" y="426469"/>
                    <a:pt x="642634" y="426469"/>
                  </a:cubicBezTo>
                  <a:lnTo>
                    <a:pt x="44511" y="426469"/>
                  </a:lnTo>
                  <a:cubicBezTo>
                    <a:pt x="19928" y="426469"/>
                    <a:pt x="0" y="406541"/>
                    <a:pt x="0" y="381958"/>
                  </a:cubicBezTo>
                  <a:lnTo>
                    <a:pt x="0" y="44511"/>
                  </a:lnTo>
                  <a:cubicBezTo>
                    <a:pt x="0" y="19928"/>
                    <a:pt x="19928" y="0"/>
                    <a:pt x="44511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687144" cy="55397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FOCUS CAM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H="1" flipV="1">
            <a:off x="2906781" y="4858359"/>
            <a:ext cx="4642750" cy="3317616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 flipH="1">
            <a:off x="2290421" y="4858359"/>
            <a:ext cx="616359" cy="4317741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oval" w="lg" len="lg"/>
          </a:ln>
        </p:spPr>
      </p:sp>
      <p:sp>
        <p:nvSpPr>
          <p:cNvPr id="35" name="AutoShape 35"/>
          <p:cNvSpPr/>
          <p:nvPr/>
        </p:nvSpPr>
        <p:spPr>
          <a:xfrm flipH="1" flipV="1">
            <a:off x="4487557" y="3963163"/>
            <a:ext cx="4217354" cy="222056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6" name="Group 36"/>
          <p:cNvGrpSpPr/>
          <p:nvPr/>
        </p:nvGrpSpPr>
        <p:grpSpPr>
          <a:xfrm>
            <a:off x="1011510" y="7478812"/>
            <a:ext cx="2557822" cy="2183208"/>
            <a:chOff x="0" y="-66675"/>
            <a:chExt cx="673665" cy="57500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3665" cy="426469"/>
            </a:xfrm>
            <a:custGeom>
              <a:avLst/>
              <a:gdLst/>
              <a:ahLst/>
              <a:cxnLst/>
              <a:rect l="l" t="t" r="r" b="b"/>
              <a:pathLst>
                <a:path w="673665" h="426469">
                  <a:moveTo>
                    <a:pt x="45401" y="0"/>
                  </a:moveTo>
                  <a:lnTo>
                    <a:pt x="628264" y="0"/>
                  </a:lnTo>
                  <a:cubicBezTo>
                    <a:pt x="653338" y="0"/>
                    <a:pt x="673665" y="20327"/>
                    <a:pt x="673665" y="45401"/>
                  </a:cubicBezTo>
                  <a:lnTo>
                    <a:pt x="673665" y="381068"/>
                  </a:lnTo>
                  <a:cubicBezTo>
                    <a:pt x="673665" y="406142"/>
                    <a:pt x="653338" y="426469"/>
                    <a:pt x="628264" y="426469"/>
                  </a:cubicBezTo>
                  <a:lnTo>
                    <a:pt x="45401" y="426469"/>
                  </a:lnTo>
                  <a:cubicBezTo>
                    <a:pt x="20327" y="426469"/>
                    <a:pt x="0" y="406142"/>
                    <a:pt x="0" y="381068"/>
                  </a:cubicBezTo>
                  <a:lnTo>
                    <a:pt x="0" y="45401"/>
                  </a:lnTo>
                  <a:cubicBezTo>
                    <a:pt x="0" y="20327"/>
                    <a:pt x="20327" y="0"/>
                    <a:pt x="45401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652835" cy="57500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NEW MUSIC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709901" y="7799126"/>
            <a:ext cx="2910558" cy="1564083"/>
            <a:chOff x="-24463" y="-95262"/>
            <a:chExt cx="766567" cy="41193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00624" cy="263407"/>
            </a:xfrm>
            <a:custGeom>
              <a:avLst/>
              <a:gdLst/>
              <a:ahLst/>
              <a:cxnLst/>
              <a:rect l="l" t="t" r="r" b="b"/>
              <a:pathLst>
                <a:path w="700624" h="263407">
                  <a:moveTo>
                    <a:pt x="43654" y="0"/>
                  </a:moveTo>
                  <a:lnTo>
                    <a:pt x="656969" y="0"/>
                  </a:lnTo>
                  <a:cubicBezTo>
                    <a:pt x="668547" y="0"/>
                    <a:pt x="679651" y="4599"/>
                    <a:pt x="687838" y="12786"/>
                  </a:cubicBezTo>
                  <a:cubicBezTo>
                    <a:pt x="696024" y="20973"/>
                    <a:pt x="700624" y="32077"/>
                    <a:pt x="700624" y="43654"/>
                  </a:cubicBezTo>
                  <a:lnTo>
                    <a:pt x="700624" y="219753"/>
                  </a:lnTo>
                  <a:cubicBezTo>
                    <a:pt x="700624" y="231331"/>
                    <a:pt x="696024" y="242435"/>
                    <a:pt x="687838" y="250621"/>
                  </a:cubicBezTo>
                  <a:cubicBezTo>
                    <a:pt x="679651" y="258808"/>
                    <a:pt x="668547" y="263407"/>
                    <a:pt x="656969" y="263407"/>
                  </a:cubicBezTo>
                  <a:lnTo>
                    <a:pt x="43654" y="263407"/>
                  </a:lnTo>
                  <a:cubicBezTo>
                    <a:pt x="32077" y="263407"/>
                    <a:pt x="20973" y="258808"/>
                    <a:pt x="12786" y="250621"/>
                  </a:cubicBezTo>
                  <a:cubicBezTo>
                    <a:pt x="4599" y="242435"/>
                    <a:pt x="0" y="231331"/>
                    <a:pt x="0" y="219753"/>
                  </a:cubicBezTo>
                  <a:lnTo>
                    <a:pt x="0" y="43654"/>
                  </a:lnTo>
                  <a:cubicBezTo>
                    <a:pt x="0" y="32077"/>
                    <a:pt x="4599" y="20973"/>
                    <a:pt x="12786" y="12786"/>
                  </a:cubicBezTo>
                  <a:cubicBezTo>
                    <a:pt x="20973" y="4599"/>
                    <a:pt x="32077" y="0"/>
                    <a:pt x="43654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-24463" y="-95262"/>
              <a:ext cx="766567" cy="4119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CONCERT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flipH="1">
            <a:off x="4487557" y="3963163"/>
            <a:ext cx="42214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3" name="Group 43"/>
          <p:cNvGrpSpPr/>
          <p:nvPr/>
        </p:nvGrpSpPr>
        <p:grpSpPr>
          <a:xfrm>
            <a:off x="8704911" y="5430507"/>
            <a:ext cx="2495550" cy="1457099"/>
            <a:chOff x="0" y="-66675"/>
            <a:chExt cx="657264" cy="38376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57264" cy="263407"/>
            </a:xfrm>
            <a:custGeom>
              <a:avLst/>
              <a:gdLst/>
              <a:ahLst/>
              <a:cxnLst/>
              <a:rect l="l" t="t" r="r" b="b"/>
              <a:pathLst>
                <a:path w="657264" h="263407">
                  <a:moveTo>
                    <a:pt x="46534" y="0"/>
                  </a:moveTo>
                  <a:lnTo>
                    <a:pt x="610730" y="0"/>
                  </a:lnTo>
                  <a:cubicBezTo>
                    <a:pt x="636430" y="0"/>
                    <a:pt x="657264" y="20834"/>
                    <a:pt x="657264" y="46534"/>
                  </a:cubicBezTo>
                  <a:lnTo>
                    <a:pt x="657264" y="216873"/>
                  </a:lnTo>
                  <a:cubicBezTo>
                    <a:pt x="657264" y="242573"/>
                    <a:pt x="636430" y="263407"/>
                    <a:pt x="610730" y="263407"/>
                  </a:cubicBezTo>
                  <a:lnTo>
                    <a:pt x="46534" y="263407"/>
                  </a:lnTo>
                  <a:cubicBezTo>
                    <a:pt x="20834" y="263407"/>
                    <a:pt x="0" y="242573"/>
                    <a:pt x="0" y="216873"/>
                  </a:cubicBezTo>
                  <a:lnTo>
                    <a:pt x="0" y="46534"/>
                  </a:lnTo>
                  <a:cubicBezTo>
                    <a:pt x="0" y="20834"/>
                    <a:pt x="20834" y="0"/>
                    <a:pt x="46534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66675"/>
              <a:ext cx="626384" cy="38376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VIDEO</a:t>
              </a:r>
            </a:p>
          </p:txBody>
        </p:sp>
      </p:grpSp>
      <p:sp>
        <p:nvSpPr>
          <p:cNvPr id="46" name="AutoShape 46"/>
          <p:cNvSpPr/>
          <p:nvPr/>
        </p:nvSpPr>
        <p:spPr>
          <a:xfrm flipH="1" flipV="1">
            <a:off x="2906781" y="4858359"/>
            <a:ext cx="2339469" cy="4317741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oval" w="lg" len="lg"/>
          </a:ln>
        </p:spPr>
      </p:sp>
      <p:grpSp>
        <p:nvGrpSpPr>
          <p:cNvPr id="47" name="Group 47"/>
          <p:cNvGrpSpPr/>
          <p:nvPr/>
        </p:nvGrpSpPr>
        <p:grpSpPr>
          <a:xfrm>
            <a:off x="3916159" y="7922819"/>
            <a:ext cx="2679484" cy="1347004"/>
            <a:chOff x="0" y="-66675"/>
            <a:chExt cx="705708" cy="35476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00624" cy="263407"/>
            </a:xfrm>
            <a:custGeom>
              <a:avLst/>
              <a:gdLst/>
              <a:ahLst/>
              <a:cxnLst/>
              <a:rect l="l" t="t" r="r" b="b"/>
              <a:pathLst>
                <a:path w="700624" h="263407">
                  <a:moveTo>
                    <a:pt x="43654" y="0"/>
                  </a:moveTo>
                  <a:lnTo>
                    <a:pt x="656969" y="0"/>
                  </a:lnTo>
                  <a:cubicBezTo>
                    <a:pt x="668547" y="0"/>
                    <a:pt x="679651" y="4599"/>
                    <a:pt x="687838" y="12786"/>
                  </a:cubicBezTo>
                  <a:cubicBezTo>
                    <a:pt x="696024" y="20973"/>
                    <a:pt x="700624" y="32077"/>
                    <a:pt x="700624" y="43654"/>
                  </a:cubicBezTo>
                  <a:lnTo>
                    <a:pt x="700624" y="219753"/>
                  </a:lnTo>
                  <a:cubicBezTo>
                    <a:pt x="700624" y="231331"/>
                    <a:pt x="696024" y="242435"/>
                    <a:pt x="687838" y="250621"/>
                  </a:cubicBezTo>
                  <a:cubicBezTo>
                    <a:pt x="679651" y="258808"/>
                    <a:pt x="668547" y="263407"/>
                    <a:pt x="656969" y="263407"/>
                  </a:cubicBezTo>
                  <a:lnTo>
                    <a:pt x="43654" y="263407"/>
                  </a:lnTo>
                  <a:cubicBezTo>
                    <a:pt x="32077" y="263407"/>
                    <a:pt x="20973" y="258808"/>
                    <a:pt x="12786" y="250621"/>
                  </a:cubicBezTo>
                  <a:cubicBezTo>
                    <a:pt x="4599" y="242435"/>
                    <a:pt x="0" y="231331"/>
                    <a:pt x="0" y="219753"/>
                  </a:cubicBezTo>
                  <a:lnTo>
                    <a:pt x="0" y="43654"/>
                  </a:lnTo>
                  <a:cubicBezTo>
                    <a:pt x="0" y="32077"/>
                    <a:pt x="4599" y="20973"/>
                    <a:pt x="12786" y="12786"/>
                  </a:cubicBezTo>
                  <a:cubicBezTo>
                    <a:pt x="20973" y="4599"/>
                    <a:pt x="32077" y="0"/>
                    <a:pt x="43654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66675"/>
              <a:ext cx="705708" cy="3547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8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anumSquare Neo 2" panose="020B0600000101010101" charset="-127"/>
                  <a:ea typeface="NanumSquare Neo 2" panose="020B0600000101010101" charset="-127"/>
                </a:rPr>
                <a:t>SEARCH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81600" y="6836466"/>
            <a:ext cx="5306879" cy="107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</a:pPr>
            <a:r>
              <a:rPr lang="ko-KR" altLang="en-US" sz="6699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설계</a:t>
            </a:r>
            <a:endParaRPr lang="en-US" sz="6699" dirty="0">
              <a:solidFill>
                <a:srgbClr val="191919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740272" y="6354859"/>
            <a:ext cx="2252861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구현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154686" y="6338105"/>
            <a:ext cx="2457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시연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835040" y="5877084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 flipH="1">
            <a:off x="11819088" y="5076727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AutoShape 16"/>
          <p:cNvSpPr/>
          <p:nvPr/>
        </p:nvSpPr>
        <p:spPr>
          <a:xfrm>
            <a:off x="15359663" y="5029758"/>
            <a:ext cx="0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AutoShape 17"/>
          <p:cNvSpPr/>
          <p:nvPr/>
        </p:nvSpPr>
        <p:spPr>
          <a:xfrm>
            <a:off x="9354587" y="4462305"/>
            <a:ext cx="1832368" cy="9641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2475033" y="4452741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EF6AB30-988B-E663-EF69-EF5265EDCBCF}"/>
              </a:ext>
            </a:extLst>
          </p:cNvPr>
          <p:cNvSpPr/>
          <p:nvPr/>
        </p:nvSpPr>
        <p:spPr>
          <a:xfrm>
            <a:off x="11186955" y="3793323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3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C7FD562-F1E1-5DA4-0BA0-E9DE4B210FDA}"/>
              </a:ext>
            </a:extLst>
          </p:cNvPr>
          <p:cNvSpPr/>
          <p:nvPr/>
        </p:nvSpPr>
        <p:spPr>
          <a:xfrm>
            <a:off x="14710084" y="3793323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4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7B88E-AA9D-F6A4-28DF-F453EC28CB34}"/>
              </a:ext>
            </a:extLst>
          </p:cNvPr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02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설계</a:t>
            </a: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 및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구현</a:t>
            </a:r>
            <a:endParaRPr lang="en-US" sz="5599" spc="167" dirty="0">
              <a:solidFill>
                <a:srgbClr val="191919"/>
              </a:solidFill>
              <a:latin typeface="NanumSquare Neo 2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268194" y="2729344"/>
            <a:ext cx="3133694" cy="3147739"/>
            <a:chOff x="-48594" y="0"/>
            <a:chExt cx="1842881" cy="1851141"/>
          </a:xfrm>
        </p:grpSpPr>
        <p:sp>
          <p:nvSpPr>
            <p:cNvPr id="9" name="Freeform 9"/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542645" y="445018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039"/>
                </a:lnSpc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2</a:t>
              </a:r>
            </a:p>
          </p:txBody>
        </p:sp>
      </p:grpSp>
      <p:sp>
        <p:nvSpPr>
          <p:cNvPr id="13" name="AutoShape 18">
            <a:extLst>
              <a:ext uri="{FF2B5EF4-FFF2-40B4-BE49-F238E27FC236}">
                <a16:creationId xmlns:a16="http://schemas.microsoft.com/office/drawing/2014/main" id="{2AD05AD8-6E61-DF1A-E9FB-017796D9C8F3}"/>
              </a:ext>
            </a:extLst>
          </p:cNvPr>
          <p:cNvSpPr/>
          <p:nvPr/>
        </p:nvSpPr>
        <p:spPr>
          <a:xfrm>
            <a:off x="3994667" y="4452741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06281273-0B69-5FD9-98FD-60809C78FD7B}"/>
              </a:ext>
            </a:extLst>
          </p:cNvPr>
          <p:cNvSpPr txBox="1"/>
          <p:nvPr/>
        </p:nvSpPr>
        <p:spPr>
          <a:xfrm>
            <a:off x="2188813" y="6326940"/>
            <a:ext cx="2457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서비스 흐름도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2" name="AutoShape 16">
            <a:extLst>
              <a:ext uri="{FF2B5EF4-FFF2-40B4-BE49-F238E27FC236}">
                <a16:creationId xmlns:a16="http://schemas.microsoft.com/office/drawing/2014/main" id="{B1F47339-0F28-7E0B-DA5C-A2EF5DB2AAB7}"/>
              </a:ext>
            </a:extLst>
          </p:cNvPr>
          <p:cNvSpPr/>
          <p:nvPr/>
        </p:nvSpPr>
        <p:spPr>
          <a:xfrm>
            <a:off x="3393790" y="5029758"/>
            <a:ext cx="0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AF9A727-6136-C8B1-49D4-31FA938F6D39}"/>
              </a:ext>
            </a:extLst>
          </p:cNvPr>
          <p:cNvSpPr/>
          <p:nvPr/>
        </p:nvSpPr>
        <p:spPr>
          <a:xfrm>
            <a:off x="2744211" y="3793323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1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70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31068" y="3387596"/>
            <a:ext cx="8636176" cy="4563285"/>
          </a:xfrm>
          <a:custGeom>
            <a:avLst/>
            <a:gdLst/>
            <a:ahLst/>
            <a:cxnLst/>
            <a:rect l="l" t="t" r="r" b="b"/>
            <a:pathLst>
              <a:path w="8636176" h="4563285">
                <a:moveTo>
                  <a:pt x="0" y="0"/>
                </a:moveTo>
                <a:lnTo>
                  <a:pt x="8636175" y="0"/>
                </a:lnTo>
                <a:lnTo>
                  <a:pt x="8636175" y="4563285"/>
                </a:lnTo>
                <a:lnTo>
                  <a:pt x="0" y="4563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47" t="-10964" r="-6264" b="-336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61404" y="3387596"/>
            <a:ext cx="8557428" cy="4563285"/>
          </a:xfrm>
          <a:custGeom>
            <a:avLst/>
            <a:gdLst/>
            <a:ahLst/>
            <a:cxnLst/>
            <a:rect l="l" t="t" r="r" b="b"/>
            <a:pathLst>
              <a:path w="8557428" h="4563285">
                <a:moveTo>
                  <a:pt x="0" y="0"/>
                </a:moveTo>
                <a:lnTo>
                  <a:pt x="8557428" y="0"/>
                </a:lnTo>
                <a:lnTo>
                  <a:pt x="8557428" y="4563285"/>
                </a:lnTo>
                <a:lnTo>
                  <a:pt x="0" y="4563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61" r="-569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618707"/>
            <a:ext cx="505234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설계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5121" y="1390788"/>
            <a:ext cx="2457903" cy="112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spc="102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프로토타입</a:t>
            </a:r>
            <a:r>
              <a:rPr lang="en-US" sz="3199" spc="102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(Main)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505388" y="1712098"/>
            <a:ext cx="10140384" cy="7903706"/>
          </a:xfrm>
          <a:custGeom>
            <a:avLst/>
            <a:gdLst/>
            <a:ahLst/>
            <a:cxnLst/>
            <a:rect l="l" t="t" r="r" b="b"/>
            <a:pathLst>
              <a:path w="10140384" h="7903706">
                <a:moveTo>
                  <a:pt x="0" y="0"/>
                </a:moveTo>
                <a:lnTo>
                  <a:pt x="10140384" y="0"/>
                </a:lnTo>
                <a:lnTo>
                  <a:pt x="10140384" y="7903706"/>
                </a:lnTo>
                <a:lnTo>
                  <a:pt x="0" y="7903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0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18707"/>
            <a:ext cx="505234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설계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95121" y="1390788"/>
            <a:ext cx="2457903" cy="112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spc="102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프로토타입</a:t>
            </a:r>
            <a:r>
              <a:rPr lang="en-US" sz="3199" spc="102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(CHART)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514872" y="1664473"/>
            <a:ext cx="7258256" cy="8394193"/>
          </a:xfrm>
          <a:custGeom>
            <a:avLst/>
            <a:gdLst/>
            <a:ahLst/>
            <a:cxnLst/>
            <a:rect l="l" t="t" r="r" b="b"/>
            <a:pathLst>
              <a:path w="7258256" h="8394193">
                <a:moveTo>
                  <a:pt x="0" y="0"/>
                </a:moveTo>
                <a:lnTo>
                  <a:pt x="7258256" y="0"/>
                </a:lnTo>
                <a:lnTo>
                  <a:pt x="7258256" y="8394193"/>
                </a:lnTo>
                <a:lnTo>
                  <a:pt x="0" y="839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4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18707"/>
            <a:ext cx="505234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설계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95121" y="1390788"/>
            <a:ext cx="2457903" cy="112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spc="102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프로토타입</a:t>
            </a:r>
            <a:r>
              <a:rPr lang="en-US" sz="3199" spc="102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(MUSIC)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433999" y="1447938"/>
            <a:ext cx="10409931" cy="8529770"/>
          </a:xfrm>
          <a:custGeom>
            <a:avLst/>
            <a:gdLst/>
            <a:ahLst/>
            <a:cxnLst/>
            <a:rect l="l" t="t" r="r" b="b"/>
            <a:pathLst>
              <a:path w="10409931" h="8529770">
                <a:moveTo>
                  <a:pt x="0" y="0"/>
                </a:moveTo>
                <a:lnTo>
                  <a:pt x="10409931" y="0"/>
                </a:lnTo>
                <a:lnTo>
                  <a:pt x="10409931" y="8529770"/>
                </a:lnTo>
                <a:lnTo>
                  <a:pt x="0" y="852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18707"/>
            <a:ext cx="505234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설계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95121" y="1390788"/>
            <a:ext cx="2457903" cy="112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spc="102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프로토타입</a:t>
            </a:r>
            <a:r>
              <a:rPr lang="en-US" sz="3199" spc="102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(VIDEO)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34400" y="6812715"/>
            <a:ext cx="5306879" cy="107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</a:pPr>
            <a:r>
              <a:rPr lang="ko-KR" altLang="en-US" sz="6699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구현</a:t>
            </a:r>
            <a:endParaRPr lang="en-US" sz="6699" dirty="0">
              <a:solidFill>
                <a:srgbClr val="191919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093072" y="6354859"/>
            <a:ext cx="2252861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시연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1187840" y="5877084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 flipH="1">
            <a:off x="15171888" y="5076727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AutoShape 17"/>
          <p:cNvSpPr/>
          <p:nvPr/>
        </p:nvSpPr>
        <p:spPr>
          <a:xfrm>
            <a:off x="12707387" y="4462305"/>
            <a:ext cx="1832368" cy="9641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EF6AB30-988B-E663-EF69-EF5265EDCBCF}"/>
              </a:ext>
            </a:extLst>
          </p:cNvPr>
          <p:cNvSpPr/>
          <p:nvPr/>
        </p:nvSpPr>
        <p:spPr>
          <a:xfrm>
            <a:off x="14539755" y="3793323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4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7B88E-AA9D-F6A4-28DF-F453EC28CB34}"/>
              </a:ext>
            </a:extLst>
          </p:cNvPr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02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설계</a:t>
            </a: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 및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구현</a:t>
            </a:r>
            <a:endParaRPr lang="en-US" sz="5599" spc="167" dirty="0">
              <a:solidFill>
                <a:srgbClr val="191919"/>
              </a:solidFill>
              <a:latin typeface="NanumSquare Neo 2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620994" y="2729344"/>
            <a:ext cx="3133694" cy="3147739"/>
            <a:chOff x="-48594" y="0"/>
            <a:chExt cx="1842881" cy="1851141"/>
          </a:xfrm>
        </p:grpSpPr>
        <p:sp>
          <p:nvSpPr>
            <p:cNvPr id="9" name="Freeform 9"/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542645" y="445018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039"/>
                </a:lnSpc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3</a:t>
              </a:r>
            </a:p>
          </p:txBody>
        </p:sp>
      </p:grpSp>
      <p:sp>
        <p:nvSpPr>
          <p:cNvPr id="13" name="AutoShape 18">
            <a:extLst>
              <a:ext uri="{FF2B5EF4-FFF2-40B4-BE49-F238E27FC236}">
                <a16:creationId xmlns:a16="http://schemas.microsoft.com/office/drawing/2014/main" id="{2AD05AD8-6E61-DF1A-E9FB-017796D9C8F3}"/>
              </a:ext>
            </a:extLst>
          </p:cNvPr>
          <p:cNvSpPr/>
          <p:nvPr/>
        </p:nvSpPr>
        <p:spPr>
          <a:xfrm>
            <a:off x="7347467" y="4452741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06281273-0B69-5FD9-98FD-60809C78FD7B}"/>
              </a:ext>
            </a:extLst>
          </p:cNvPr>
          <p:cNvSpPr txBox="1"/>
          <p:nvPr/>
        </p:nvSpPr>
        <p:spPr>
          <a:xfrm>
            <a:off x="5541613" y="6326940"/>
            <a:ext cx="2457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설계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2" name="AutoShape 16">
            <a:extLst>
              <a:ext uri="{FF2B5EF4-FFF2-40B4-BE49-F238E27FC236}">
                <a16:creationId xmlns:a16="http://schemas.microsoft.com/office/drawing/2014/main" id="{B1F47339-0F28-7E0B-DA5C-A2EF5DB2AAB7}"/>
              </a:ext>
            </a:extLst>
          </p:cNvPr>
          <p:cNvSpPr/>
          <p:nvPr/>
        </p:nvSpPr>
        <p:spPr>
          <a:xfrm>
            <a:off x="6746590" y="5029758"/>
            <a:ext cx="0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AF9A727-6136-C8B1-49D4-31FA938F6D39}"/>
              </a:ext>
            </a:extLst>
          </p:cNvPr>
          <p:cNvSpPr/>
          <p:nvPr/>
        </p:nvSpPr>
        <p:spPr>
          <a:xfrm>
            <a:off x="6097011" y="3793323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2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6" name="AutoShape 18">
            <a:extLst>
              <a:ext uri="{FF2B5EF4-FFF2-40B4-BE49-F238E27FC236}">
                <a16:creationId xmlns:a16="http://schemas.microsoft.com/office/drawing/2014/main" id="{F3DAF2A4-406F-AB7A-BF5F-14CC23032AD9}"/>
              </a:ext>
            </a:extLst>
          </p:cNvPr>
          <p:cNvSpPr/>
          <p:nvPr/>
        </p:nvSpPr>
        <p:spPr>
          <a:xfrm>
            <a:off x="3862770" y="4452741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0EC15AA-8581-2CD5-83D1-8A940BCA751B}"/>
              </a:ext>
            </a:extLst>
          </p:cNvPr>
          <p:cNvSpPr txBox="1"/>
          <p:nvPr/>
        </p:nvSpPr>
        <p:spPr>
          <a:xfrm>
            <a:off x="2056916" y="6326940"/>
            <a:ext cx="2457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서비스 흐름도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1" name="AutoShape 16">
            <a:extLst>
              <a:ext uri="{FF2B5EF4-FFF2-40B4-BE49-F238E27FC236}">
                <a16:creationId xmlns:a16="http://schemas.microsoft.com/office/drawing/2014/main" id="{7607B8B0-2BF7-5B53-1712-AF72D74A8F34}"/>
              </a:ext>
            </a:extLst>
          </p:cNvPr>
          <p:cNvSpPr/>
          <p:nvPr/>
        </p:nvSpPr>
        <p:spPr>
          <a:xfrm>
            <a:off x="3261893" y="5029758"/>
            <a:ext cx="0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B39CC49-B65D-9708-BF36-A1E407A85876}"/>
              </a:ext>
            </a:extLst>
          </p:cNvPr>
          <p:cNvSpPr/>
          <p:nvPr/>
        </p:nvSpPr>
        <p:spPr>
          <a:xfrm>
            <a:off x="2612314" y="3793323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1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1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789913" y="-532087"/>
            <a:ext cx="0" cy="10819087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87681" y="10119053"/>
            <a:ext cx="2283181" cy="167947"/>
            <a:chOff x="0" y="0"/>
            <a:chExt cx="601332" cy="442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95500" y="0"/>
            <a:ext cx="16192500" cy="172508"/>
            <a:chOff x="0" y="0"/>
            <a:chExt cx="4264691" cy="454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49858" y="1675765"/>
            <a:ext cx="880110" cy="8801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5BD8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634463" y="1655137"/>
            <a:ext cx="3146962" cy="89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9"/>
              </a:lnSpc>
            </a:pPr>
            <a:r>
              <a:rPr lang="ko-KR" altLang="en-US" sz="4999" spc="149" dirty="0">
                <a:solidFill>
                  <a:srgbClr val="000000"/>
                </a:solidFill>
                <a:latin typeface="NanumSquare Neo 2" panose="020B0600000101010101" charset="-127"/>
                <a:ea typeface="NanumSquare Neo 2" panose="020B0600000101010101" charset="-127"/>
              </a:rPr>
              <a:t>기획</a:t>
            </a:r>
            <a:r>
              <a:rPr lang="en-US" sz="4999" spc="149" dirty="0">
                <a:solidFill>
                  <a:srgbClr val="000000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en-US" sz="4999" spc="149" dirty="0" err="1">
                <a:solidFill>
                  <a:srgbClr val="000000"/>
                </a:solidFill>
                <a:latin typeface="NanumSquare Neo 2" panose="020B0600000101010101" charset="-127"/>
                <a:ea typeface="NanumSquare Neo 2" panose="020B0600000101010101" charset="-127"/>
              </a:rPr>
              <a:t>배경</a:t>
            </a:r>
            <a:endParaRPr lang="en-US" sz="4999" spc="149" dirty="0">
              <a:solidFill>
                <a:srgbClr val="000000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34463" y="3586703"/>
            <a:ext cx="3658756" cy="89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9"/>
              </a:lnSpc>
            </a:pPr>
            <a:r>
              <a:rPr lang="en-US" sz="4999" spc="149" dirty="0" err="1">
                <a:solidFill>
                  <a:srgbClr val="000000"/>
                </a:solidFill>
                <a:latin typeface="NanumSquare Neo 2" panose="020B0600000101010101" charset="-127"/>
                <a:ea typeface="NanumSquare Neo 2" panose="020B0600000101010101" charset="-127"/>
              </a:rPr>
              <a:t>설계</a:t>
            </a:r>
            <a:r>
              <a:rPr lang="en-US" sz="4999" spc="149" dirty="0">
                <a:solidFill>
                  <a:srgbClr val="000000"/>
                </a:solidFill>
                <a:latin typeface="NanumSquare Neo 2" panose="020B0600000101010101" charset="-127"/>
                <a:ea typeface="NanumSquare Neo 2" panose="020B0600000101010101" charset="-127"/>
              </a:rPr>
              <a:t> 및 </a:t>
            </a:r>
            <a:r>
              <a:rPr lang="en-US" sz="4999" spc="149" dirty="0" err="1">
                <a:solidFill>
                  <a:srgbClr val="000000"/>
                </a:solidFill>
                <a:latin typeface="NanumSquare Neo 2" panose="020B0600000101010101" charset="-127"/>
                <a:ea typeface="NanumSquare Neo 2" panose="020B0600000101010101" charset="-127"/>
              </a:rPr>
              <a:t>구현</a:t>
            </a:r>
            <a:endParaRPr lang="en-US" sz="4999" spc="149" dirty="0">
              <a:solidFill>
                <a:srgbClr val="000000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25011" y="5657757"/>
            <a:ext cx="3146962" cy="89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9"/>
              </a:lnSpc>
            </a:pPr>
            <a:r>
              <a:rPr lang="ko-KR" altLang="en-US" sz="4999" spc="149" dirty="0">
                <a:solidFill>
                  <a:srgbClr val="000000"/>
                </a:solidFill>
                <a:latin typeface="NanumSquare Neo 2" panose="020B0600000101010101" charset="-127"/>
                <a:ea typeface="NanumSquare Neo 2" panose="020B0600000101010101" charset="-127"/>
              </a:rPr>
              <a:t>시연</a:t>
            </a:r>
            <a:endParaRPr lang="en-US" altLang="ko-KR" sz="4999" spc="149" dirty="0">
              <a:solidFill>
                <a:srgbClr val="000000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8349858" y="3719407"/>
            <a:ext cx="880110" cy="88011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5BD8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349858" y="5763048"/>
            <a:ext cx="880110" cy="88011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5BD8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-3432908" y="213951"/>
            <a:ext cx="11187724" cy="132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10"/>
              </a:lnSpc>
            </a:pPr>
            <a:r>
              <a:rPr lang="en-US" sz="8099" spc="242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INDEX</a:t>
            </a:r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FBDA3B78-0F49-9421-AF09-693D2306B6FE}"/>
              </a:ext>
            </a:extLst>
          </p:cNvPr>
          <p:cNvGrpSpPr/>
          <p:nvPr/>
        </p:nvGrpSpPr>
        <p:grpSpPr>
          <a:xfrm>
            <a:off x="8432368" y="7919653"/>
            <a:ext cx="880110" cy="880110"/>
            <a:chOff x="0" y="0"/>
            <a:chExt cx="812800" cy="812800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852F1B92-10A0-F887-C5F1-D0DDBC60F75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5BD83"/>
            </a:solidFill>
          </p:spPr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F56995F0-C20A-2FA6-9BBC-577D49175EF6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spc="96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4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EB6AD81-D531-3E98-72E3-F0957075EB4A}"/>
              </a:ext>
            </a:extLst>
          </p:cNvPr>
          <p:cNvSpPr txBox="1"/>
          <p:nvPr/>
        </p:nvSpPr>
        <p:spPr>
          <a:xfrm>
            <a:off x="9732132" y="7897956"/>
            <a:ext cx="34634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NanumSquare Neo 2" panose="020B0600000101010101" charset="-127"/>
                <a:ea typeface="NanumSquare Neo 2" panose="020B0600000101010101" charset="-127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618707"/>
            <a:ext cx="505234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구현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B9971-9E5E-3E22-EB70-BF1CCE14EBA8}"/>
              </a:ext>
            </a:extLst>
          </p:cNvPr>
          <p:cNvSpPr txBox="1"/>
          <p:nvPr/>
        </p:nvSpPr>
        <p:spPr>
          <a:xfrm>
            <a:off x="3505200" y="1715629"/>
            <a:ext cx="11277600" cy="81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000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NEW MUSIC, CONCERT </a:t>
            </a:r>
            <a:r>
              <a:rPr lang="ko-KR" altLang="en-US" sz="4000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슬라이드 기능 구현</a:t>
            </a:r>
            <a:endParaRPr lang="en-US" sz="4000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BCA0A6-2DFF-8C66-ECE0-3353C9BF6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721" y="3144054"/>
            <a:ext cx="11148558" cy="6162675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992601EF-487F-15D3-287C-EDA229D50C93}"/>
              </a:ext>
            </a:extLst>
          </p:cNvPr>
          <p:cNvSpPr txBox="1"/>
          <p:nvPr/>
        </p:nvSpPr>
        <p:spPr>
          <a:xfrm>
            <a:off x="2286000" y="1715629"/>
            <a:ext cx="1028700" cy="850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01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618707"/>
            <a:ext cx="505234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209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rPr>
              <a:t>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D9311-B25A-8BED-B5E3-AE598928E2A4}"/>
              </a:ext>
            </a:extLst>
          </p:cNvPr>
          <p:cNvSpPr txBox="1"/>
          <p:nvPr/>
        </p:nvSpPr>
        <p:spPr>
          <a:xfrm>
            <a:off x="3657600" y="1715629"/>
            <a:ext cx="10287000" cy="81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000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MUSIC</a:t>
            </a:r>
            <a:r>
              <a:rPr lang="ko-KR" altLang="en-US" sz="4000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 이름을 누르면 노래 재생 </a:t>
            </a:r>
            <a:r>
              <a:rPr lang="en-US" altLang="ko-KR" sz="4000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(hover)</a:t>
            </a:r>
            <a:endParaRPr lang="en-US" sz="4000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6423FE-2BF1-5F31-2348-B091DE90D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3144054"/>
            <a:ext cx="10744200" cy="6162993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90B2B237-EA97-BEA4-D3A0-F1DF02DE7C09}"/>
              </a:ext>
            </a:extLst>
          </p:cNvPr>
          <p:cNvSpPr txBox="1"/>
          <p:nvPr/>
        </p:nvSpPr>
        <p:spPr>
          <a:xfrm>
            <a:off x="2218643" y="1739618"/>
            <a:ext cx="1028700" cy="850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55116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618707"/>
            <a:ext cx="5052340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209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  <a:cs typeface="+mn-cs"/>
              </a:rPr>
              <a:t>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9AB71-DF95-6894-8190-C9BCE0833201}"/>
              </a:ext>
            </a:extLst>
          </p:cNvPr>
          <p:cNvSpPr txBox="1"/>
          <p:nvPr/>
        </p:nvSpPr>
        <p:spPr>
          <a:xfrm>
            <a:off x="3611880" y="1715629"/>
            <a:ext cx="5562600" cy="81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4000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무대 영상 </a:t>
            </a:r>
            <a:r>
              <a:rPr lang="en-US" altLang="ko-KR" sz="4000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iframe</a:t>
            </a:r>
            <a:r>
              <a:rPr lang="en-US" altLang="ko-KR" sz="4000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ko-KR" altLang="en-US" sz="4000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사용</a:t>
            </a:r>
            <a:endParaRPr lang="en-US" sz="4000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94D2F93-AC31-0DE0-731C-D2F1D97282E8}"/>
              </a:ext>
            </a:extLst>
          </p:cNvPr>
          <p:cNvSpPr txBox="1"/>
          <p:nvPr/>
        </p:nvSpPr>
        <p:spPr>
          <a:xfrm>
            <a:off x="2286000" y="1715629"/>
            <a:ext cx="1028700" cy="850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03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4FE512-CED1-2265-6358-AFD45A100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009900"/>
            <a:ext cx="8999220" cy="45996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E8D079-7291-1783-B1DA-931473783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180" y="7839365"/>
            <a:ext cx="11349626" cy="20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63400" y="6812715"/>
            <a:ext cx="5306879" cy="107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</a:pPr>
            <a:r>
              <a:rPr lang="ko-KR" altLang="en-US" sz="6699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시연</a:t>
            </a:r>
            <a:endParaRPr lang="en-US" sz="6699" dirty="0">
              <a:solidFill>
                <a:srgbClr val="191919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4616840" y="5877084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7B88E-AA9D-F6A4-28DF-F453EC28CB34}"/>
              </a:ext>
            </a:extLst>
          </p:cNvPr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03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49994" y="2729344"/>
            <a:ext cx="3133694" cy="3147739"/>
            <a:chOff x="-48594" y="0"/>
            <a:chExt cx="1842881" cy="1851141"/>
          </a:xfrm>
        </p:grpSpPr>
        <p:sp>
          <p:nvSpPr>
            <p:cNvPr id="9" name="Freeform 9"/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542645" y="445018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039"/>
                </a:lnSpc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3</a:t>
              </a:r>
            </a:p>
          </p:txBody>
        </p:sp>
      </p:grpSp>
      <p:sp>
        <p:nvSpPr>
          <p:cNvPr id="13" name="AutoShape 18">
            <a:extLst>
              <a:ext uri="{FF2B5EF4-FFF2-40B4-BE49-F238E27FC236}">
                <a16:creationId xmlns:a16="http://schemas.microsoft.com/office/drawing/2014/main" id="{2AD05AD8-6E61-DF1A-E9FB-017796D9C8F3}"/>
              </a:ext>
            </a:extLst>
          </p:cNvPr>
          <p:cNvSpPr/>
          <p:nvPr/>
        </p:nvSpPr>
        <p:spPr>
          <a:xfrm>
            <a:off x="10776467" y="4452741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06281273-0B69-5FD9-98FD-60809C78FD7B}"/>
              </a:ext>
            </a:extLst>
          </p:cNvPr>
          <p:cNvSpPr txBox="1"/>
          <p:nvPr/>
        </p:nvSpPr>
        <p:spPr>
          <a:xfrm>
            <a:off x="8970613" y="6326940"/>
            <a:ext cx="2457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구현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2" name="AutoShape 16">
            <a:extLst>
              <a:ext uri="{FF2B5EF4-FFF2-40B4-BE49-F238E27FC236}">
                <a16:creationId xmlns:a16="http://schemas.microsoft.com/office/drawing/2014/main" id="{B1F47339-0F28-7E0B-DA5C-A2EF5DB2AAB7}"/>
              </a:ext>
            </a:extLst>
          </p:cNvPr>
          <p:cNvSpPr/>
          <p:nvPr/>
        </p:nvSpPr>
        <p:spPr>
          <a:xfrm>
            <a:off x="10175590" y="5029758"/>
            <a:ext cx="0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AF9A727-6136-C8B1-49D4-31FA938F6D39}"/>
              </a:ext>
            </a:extLst>
          </p:cNvPr>
          <p:cNvSpPr/>
          <p:nvPr/>
        </p:nvSpPr>
        <p:spPr>
          <a:xfrm>
            <a:off x="9526011" y="3793323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2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6" name="AutoShape 18">
            <a:extLst>
              <a:ext uri="{FF2B5EF4-FFF2-40B4-BE49-F238E27FC236}">
                <a16:creationId xmlns:a16="http://schemas.microsoft.com/office/drawing/2014/main" id="{F3DAF2A4-406F-AB7A-BF5F-14CC23032AD9}"/>
              </a:ext>
            </a:extLst>
          </p:cNvPr>
          <p:cNvSpPr/>
          <p:nvPr/>
        </p:nvSpPr>
        <p:spPr>
          <a:xfrm>
            <a:off x="7291770" y="4452741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0EC15AA-8581-2CD5-83D1-8A940BCA751B}"/>
              </a:ext>
            </a:extLst>
          </p:cNvPr>
          <p:cNvSpPr txBox="1"/>
          <p:nvPr/>
        </p:nvSpPr>
        <p:spPr>
          <a:xfrm>
            <a:off x="5485916" y="6326940"/>
            <a:ext cx="2457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설계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1" name="AutoShape 16">
            <a:extLst>
              <a:ext uri="{FF2B5EF4-FFF2-40B4-BE49-F238E27FC236}">
                <a16:creationId xmlns:a16="http://schemas.microsoft.com/office/drawing/2014/main" id="{7607B8B0-2BF7-5B53-1712-AF72D74A8F34}"/>
              </a:ext>
            </a:extLst>
          </p:cNvPr>
          <p:cNvSpPr/>
          <p:nvPr/>
        </p:nvSpPr>
        <p:spPr>
          <a:xfrm>
            <a:off x="6690893" y="5029758"/>
            <a:ext cx="0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B39CC49-B65D-9708-BF36-A1E407A85876}"/>
              </a:ext>
            </a:extLst>
          </p:cNvPr>
          <p:cNvSpPr/>
          <p:nvPr/>
        </p:nvSpPr>
        <p:spPr>
          <a:xfrm>
            <a:off x="6041314" y="3793323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1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4" name="AutoShape 18">
            <a:extLst>
              <a:ext uri="{FF2B5EF4-FFF2-40B4-BE49-F238E27FC236}">
                <a16:creationId xmlns:a16="http://schemas.microsoft.com/office/drawing/2014/main" id="{0DD7C5D1-B869-A853-D8AA-4D0EAB09A434}"/>
              </a:ext>
            </a:extLst>
          </p:cNvPr>
          <p:cNvSpPr/>
          <p:nvPr/>
        </p:nvSpPr>
        <p:spPr>
          <a:xfrm>
            <a:off x="3778868" y="4452741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92D9D9E-2A40-6EC8-0730-185083F8AFAC}"/>
              </a:ext>
            </a:extLst>
          </p:cNvPr>
          <p:cNvSpPr txBox="1"/>
          <p:nvPr/>
        </p:nvSpPr>
        <p:spPr>
          <a:xfrm>
            <a:off x="1973014" y="6326940"/>
            <a:ext cx="245757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서비스 흐름도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F39B6297-A1C2-F86A-A284-575555917EDB}"/>
              </a:ext>
            </a:extLst>
          </p:cNvPr>
          <p:cNvSpPr/>
          <p:nvPr/>
        </p:nvSpPr>
        <p:spPr>
          <a:xfrm>
            <a:off x="3177991" y="5029758"/>
            <a:ext cx="0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43C3C85-64EE-0FA1-30C6-D87DD0F3FDA0}"/>
              </a:ext>
            </a:extLst>
          </p:cNvPr>
          <p:cNvSpPr/>
          <p:nvPr/>
        </p:nvSpPr>
        <p:spPr>
          <a:xfrm>
            <a:off x="2528412" y="3793323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1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59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47344" y="6409316"/>
            <a:ext cx="5699441" cy="107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</a:pPr>
            <a:r>
              <a:rPr lang="ko-KR" altLang="en-US" sz="6699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향후 발전 방향</a:t>
            </a:r>
            <a:endParaRPr lang="en-US" sz="6699" dirty="0">
              <a:solidFill>
                <a:srgbClr val="191919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62939" y="5800036"/>
            <a:ext cx="2252861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팀원 소개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330219" y="2282313"/>
            <a:ext cx="3133694" cy="3147739"/>
            <a:chOff x="-48594" y="0"/>
            <a:chExt cx="1842881" cy="1851141"/>
          </a:xfrm>
        </p:grpSpPr>
        <p:sp>
          <p:nvSpPr>
            <p:cNvPr id="9" name="Freeform 9"/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83933" y="509645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039"/>
                </a:lnSpc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1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6897065" y="5430053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 flipH="1">
            <a:off x="10941755" y="4521904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AutoShape 17"/>
          <p:cNvSpPr/>
          <p:nvPr/>
        </p:nvSpPr>
        <p:spPr>
          <a:xfrm>
            <a:off x="8477254" y="3907482"/>
            <a:ext cx="1832368" cy="9641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EF6AB30-988B-E663-EF69-EF5265EDCBCF}"/>
              </a:ext>
            </a:extLst>
          </p:cNvPr>
          <p:cNvSpPr/>
          <p:nvPr/>
        </p:nvSpPr>
        <p:spPr>
          <a:xfrm>
            <a:off x="10309622" y="3238500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latin typeface="NanumSquare Neo 2" panose="020B0600000101010101" charset="-127"/>
                <a:ea typeface="NanumSquare Neo 2" panose="020B0600000101010101" charset="-127"/>
              </a:rPr>
              <a:t>2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5D0FC8B-9BCC-C50B-F10D-151473DF3BCA}"/>
              </a:ext>
            </a:extLst>
          </p:cNvPr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04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마무리</a:t>
            </a:r>
            <a:endParaRPr lang="en-US" sz="5599" spc="167" dirty="0">
              <a:solidFill>
                <a:srgbClr val="191919"/>
              </a:solidFill>
              <a:latin typeface="NanumSquare Neo 2"/>
            </a:endParaRPr>
          </a:p>
        </p:txBody>
      </p:sp>
    </p:spTree>
    <p:extLst>
      <p:ext uri="{BB962C8B-B14F-4D97-AF65-F5344CB8AC3E}">
        <p14:creationId xmlns:p14="http://schemas.microsoft.com/office/powerpoint/2010/main" val="2878438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618707"/>
            <a:ext cx="565399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기대효과&amp;활용방안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990852" y="2273103"/>
            <a:ext cx="6306960" cy="6309618"/>
            <a:chOff x="0" y="0"/>
            <a:chExt cx="6832800" cy="6835680"/>
          </a:xfrm>
        </p:grpSpPr>
        <p:sp>
          <p:nvSpPr>
            <p:cNvPr id="8" name="Freeform 8"/>
            <p:cNvSpPr/>
            <p:nvPr/>
          </p:nvSpPr>
          <p:spPr>
            <a:xfrm>
              <a:off x="0" y="254"/>
              <a:ext cx="6832726" cy="6835394"/>
            </a:xfrm>
            <a:custGeom>
              <a:avLst/>
              <a:gdLst/>
              <a:ahLst/>
              <a:cxnLst/>
              <a:rect l="l" t="t" r="r" b="b"/>
              <a:pathLst>
                <a:path w="6832726" h="6835394">
                  <a:moveTo>
                    <a:pt x="3408807" y="6835394"/>
                  </a:moveTo>
                  <a:cubicBezTo>
                    <a:pt x="3385947" y="6835394"/>
                    <a:pt x="3370707" y="6812534"/>
                    <a:pt x="3370707" y="6797294"/>
                  </a:cubicBezTo>
                  <a:cubicBezTo>
                    <a:pt x="3370707" y="6797294"/>
                    <a:pt x="3370707" y="6797294"/>
                    <a:pt x="3370707" y="6797294"/>
                  </a:cubicBezTo>
                  <a:cubicBezTo>
                    <a:pt x="3370707" y="6774434"/>
                    <a:pt x="3385947" y="6759194"/>
                    <a:pt x="3408807" y="6759194"/>
                  </a:cubicBezTo>
                  <a:cubicBezTo>
                    <a:pt x="3408807" y="6759194"/>
                    <a:pt x="3408807" y="6759194"/>
                    <a:pt x="3408807" y="6759194"/>
                  </a:cubicBezTo>
                  <a:cubicBezTo>
                    <a:pt x="3424047" y="6759194"/>
                    <a:pt x="3446907" y="6774434"/>
                    <a:pt x="3446907" y="6797294"/>
                  </a:cubicBezTo>
                  <a:cubicBezTo>
                    <a:pt x="3446907" y="6797294"/>
                    <a:pt x="3446907" y="6797294"/>
                    <a:pt x="3446907" y="6797294"/>
                  </a:cubicBezTo>
                  <a:cubicBezTo>
                    <a:pt x="3446907" y="6812534"/>
                    <a:pt x="3424047" y="6835394"/>
                    <a:pt x="3408807" y="6835394"/>
                  </a:cubicBezTo>
                  <a:cubicBezTo>
                    <a:pt x="3408807" y="6835394"/>
                    <a:pt x="3408807" y="6835394"/>
                    <a:pt x="3408807" y="6835394"/>
                  </a:cubicBezTo>
                  <a:close/>
                  <a:moveTo>
                    <a:pt x="3584194" y="6789674"/>
                  </a:moveTo>
                  <a:cubicBezTo>
                    <a:pt x="3584194" y="6766814"/>
                    <a:pt x="3599434" y="6751574"/>
                    <a:pt x="3614674" y="6751574"/>
                  </a:cubicBezTo>
                  <a:cubicBezTo>
                    <a:pt x="3614674" y="6751574"/>
                    <a:pt x="3614674" y="6751574"/>
                    <a:pt x="3614674" y="6751574"/>
                  </a:cubicBezTo>
                  <a:cubicBezTo>
                    <a:pt x="3637534" y="6751574"/>
                    <a:pt x="3660394" y="6766814"/>
                    <a:pt x="3660394" y="6789674"/>
                  </a:cubicBezTo>
                  <a:cubicBezTo>
                    <a:pt x="3660394" y="6789674"/>
                    <a:pt x="3660394" y="6789674"/>
                    <a:pt x="3660394" y="6789674"/>
                  </a:cubicBezTo>
                  <a:cubicBezTo>
                    <a:pt x="3660394" y="6804914"/>
                    <a:pt x="3645154" y="6827774"/>
                    <a:pt x="3622294" y="6827774"/>
                  </a:cubicBezTo>
                  <a:cubicBezTo>
                    <a:pt x="3622294" y="6827774"/>
                    <a:pt x="3622294" y="6827774"/>
                    <a:pt x="3622294" y="6827774"/>
                  </a:cubicBezTo>
                  <a:cubicBezTo>
                    <a:pt x="3622294" y="6827774"/>
                    <a:pt x="3622294" y="6827774"/>
                    <a:pt x="3622294" y="6827774"/>
                  </a:cubicBezTo>
                  <a:cubicBezTo>
                    <a:pt x="3622294" y="6827774"/>
                    <a:pt x="3622294" y="6827774"/>
                    <a:pt x="3622294" y="6827774"/>
                  </a:cubicBezTo>
                  <a:cubicBezTo>
                    <a:pt x="3599434" y="6827774"/>
                    <a:pt x="3584194" y="6812534"/>
                    <a:pt x="3584194" y="6789674"/>
                  </a:cubicBezTo>
                  <a:close/>
                  <a:moveTo>
                    <a:pt x="3187700" y="6827774"/>
                  </a:moveTo>
                  <a:cubicBezTo>
                    <a:pt x="3187700" y="6827774"/>
                    <a:pt x="3187700" y="6827774"/>
                    <a:pt x="3187700" y="6827774"/>
                  </a:cubicBezTo>
                  <a:cubicBezTo>
                    <a:pt x="3187700" y="6827774"/>
                    <a:pt x="3187700" y="6827774"/>
                    <a:pt x="3187700" y="6827774"/>
                  </a:cubicBezTo>
                  <a:cubicBezTo>
                    <a:pt x="3172460" y="6827774"/>
                    <a:pt x="3149600" y="6804914"/>
                    <a:pt x="3157220" y="6782054"/>
                  </a:cubicBezTo>
                  <a:cubicBezTo>
                    <a:pt x="3157220" y="6782054"/>
                    <a:pt x="3157220" y="6782054"/>
                    <a:pt x="3157220" y="6782054"/>
                  </a:cubicBezTo>
                  <a:cubicBezTo>
                    <a:pt x="3157220" y="6766814"/>
                    <a:pt x="3172460" y="6751574"/>
                    <a:pt x="3195320" y="6751574"/>
                  </a:cubicBezTo>
                  <a:cubicBezTo>
                    <a:pt x="3195320" y="6751574"/>
                    <a:pt x="3195320" y="6751574"/>
                    <a:pt x="3195320" y="6751574"/>
                  </a:cubicBezTo>
                  <a:cubicBezTo>
                    <a:pt x="3218180" y="6751574"/>
                    <a:pt x="3233420" y="6766814"/>
                    <a:pt x="3233420" y="6789674"/>
                  </a:cubicBezTo>
                  <a:cubicBezTo>
                    <a:pt x="3233420" y="6789674"/>
                    <a:pt x="3233420" y="6789674"/>
                    <a:pt x="3233420" y="6789674"/>
                  </a:cubicBezTo>
                  <a:cubicBezTo>
                    <a:pt x="3225800" y="6812534"/>
                    <a:pt x="3210560" y="6827774"/>
                    <a:pt x="3195320" y="6827774"/>
                  </a:cubicBezTo>
                  <a:cubicBezTo>
                    <a:pt x="3195320" y="6827774"/>
                    <a:pt x="3195320" y="6827774"/>
                    <a:pt x="3195320" y="6827774"/>
                  </a:cubicBezTo>
                  <a:cubicBezTo>
                    <a:pt x="3195320" y="6827774"/>
                    <a:pt x="3187700" y="6827774"/>
                    <a:pt x="3187700" y="6827774"/>
                  </a:cubicBezTo>
                  <a:close/>
                  <a:moveTo>
                    <a:pt x="3797808" y="6774307"/>
                  </a:moveTo>
                  <a:cubicBezTo>
                    <a:pt x="3790188" y="6751447"/>
                    <a:pt x="3805428" y="6736207"/>
                    <a:pt x="3828288" y="6728587"/>
                  </a:cubicBezTo>
                  <a:cubicBezTo>
                    <a:pt x="3828288" y="6728587"/>
                    <a:pt x="3828288" y="6728587"/>
                    <a:pt x="3828288" y="6728587"/>
                  </a:cubicBezTo>
                  <a:cubicBezTo>
                    <a:pt x="3851148" y="6728587"/>
                    <a:pt x="3866388" y="6743827"/>
                    <a:pt x="3874008" y="6766687"/>
                  </a:cubicBezTo>
                  <a:cubicBezTo>
                    <a:pt x="3874008" y="6766687"/>
                    <a:pt x="3874008" y="6766687"/>
                    <a:pt x="3874008" y="6766687"/>
                  </a:cubicBezTo>
                  <a:cubicBezTo>
                    <a:pt x="3874008" y="6781927"/>
                    <a:pt x="3858768" y="6804787"/>
                    <a:pt x="3835908" y="6804787"/>
                  </a:cubicBezTo>
                  <a:cubicBezTo>
                    <a:pt x="3835908" y="6804787"/>
                    <a:pt x="3835908" y="6804787"/>
                    <a:pt x="3835908" y="6804787"/>
                  </a:cubicBezTo>
                  <a:cubicBezTo>
                    <a:pt x="3835908" y="6804787"/>
                    <a:pt x="3835908" y="6804787"/>
                    <a:pt x="3835908" y="6804787"/>
                  </a:cubicBezTo>
                  <a:cubicBezTo>
                    <a:pt x="3835908" y="6804787"/>
                    <a:pt x="3835908" y="6804787"/>
                    <a:pt x="3835908" y="6804787"/>
                  </a:cubicBezTo>
                  <a:cubicBezTo>
                    <a:pt x="3813048" y="6804787"/>
                    <a:pt x="3797808" y="6789547"/>
                    <a:pt x="3797808" y="6774307"/>
                  </a:cubicBezTo>
                  <a:close/>
                  <a:moveTo>
                    <a:pt x="2974213" y="6804787"/>
                  </a:moveTo>
                  <a:cubicBezTo>
                    <a:pt x="2951353" y="6804787"/>
                    <a:pt x="2936113" y="6781927"/>
                    <a:pt x="2943733" y="6759067"/>
                  </a:cubicBezTo>
                  <a:cubicBezTo>
                    <a:pt x="2943733" y="6759067"/>
                    <a:pt x="2943733" y="6759067"/>
                    <a:pt x="2943733" y="6759067"/>
                  </a:cubicBezTo>
                  <a:cubicBezTo>
                    <a:pt x="2943733" y="6743827"/>
                    <a:pt x="2966593" y="6728587"/>
                    <a:pt x="2981833" y="6728587"/>
                  </a:cubicBezTo>
                  <a:cubicBezTo>
                    <a:pt x="2981833" y="6728587"/>
                    <a:pt x="2981833" y="6728587"/>
                    <a:pt x="2981833" y="6728587"/>
                  </a:cubicBezTo>
                  <a:cubicBezTo>
                    <a:pt x="3004693" y="6728587"/>
                    <a:pt x="3019933" y="6751447"/>
                    <a:pt x="3019933" y="6774307"/>
                  </a:cubicBezTo>
                  <a:cubicBezTo>
                    <a:pt x="3019933" y="6774307"/>
                    <a:pt x="3019933" y="6774307"/>
                    <a:pt x="3019933" y="6774307"/>
                  </a:cubicBezTo>
                  <a:cubicBezTo>
                    <a:pt x="3012313" y="6789547"/>
                    <a:pt x="2997073" y="6804787"/>
                    <a:pt x="2981833" y="6804787"/>
                  </a:cubicBezTo>
                  <a:cubicBezTo>
                    <a:pt x="2981833" y="6804787"/>
                    <a:pt x="2981833" y="6804787"/>
                    <a:pt x="2981833" y="6804787"/>
                  </a:cubicBezTo>
                  <a:cubicBezTo>
                    <a:pt x="2974213" y="6804787"/>
                    <a:pt x="2974213" y="6804787"/>
                    <a:pt x="2974213" y="6804787"/>
                  </a:cubicBezTo>
                  <a:close/>
                  <a:moveTo>
                    <a:pt x="4011295" y="6743700"/>
                  </a:moveTo>
                  <a:cubicBezTo>
                    <a:pt x="4003675" y="6720840"/>
                    <a:pt x="4018915" y="6705600"/>
                    <a:pt x="4041775" y="6697980"/>
                  </a:cubicBezTo>
                  <a:cubicBezTo>
                    <a:pt x="4041775" y="6697980"/>
                    <a:pt x="4041775" y="6697980"/>
                    <a:pt x="4041775" y="6697980"/>
                  </a:cubicBezTo>
                  <a:cubicBezTo>
                    <a:pt x="4057015" y="6697980"/>
                    <a:pt x="4079875" y="6705600"/>
                    <a:pt x="4079875" y="6728460"/>
                  </a:cubicBezTo>
                  <a:cubicBezTo>
                    <a:pt x="4079875" y="6728460"/>
                    <a:pt x="4079875" y="6728460"/>
                    <a:pt x="4079875" y="6728460"/>
                  </a:cubicBezTo>
                  <a:cubicBezTo>
                    <a:pt x="4087495" y="6751320"/>
                    <a:pt x="4072255" y="6766560"/>
                    <a:pt x="4049395" y="6774180"/>
                  </a:cubicBezTo>
                  <a:cubicBezTo>
                    <a:pt x="4049395" y="6774180"/>
                    <a:pt x="4049395" y="6774180"/>
                    <a:pt x="4049395" y="6774180"/>
                  </a:cubicBezTo>
                  <a:cubicBezTo>
                    <a:pt x="4049395" y="6774180"/>
                    <a:pt x="4049395" y="6774180"/>
                    <a:pt x="4041775" y="6774180"/>
                  </a:cubicBezTo>
                  <a:cubicBezTo>
                    <a:pt x="4041775" y="6774180"/>
                    <a:pt x="4041775" y="6774180"/>
                    <a:pt x="4041775" y="6774180"/>
                  </a:cubicBezTo>
                  <a:cubicBezTo>
                    <a:pt x="4026535" y="6774180"/>
                    <a:pt x="4011295" y="6758940"/>
                    <a:pt x="4011295" y="6743700"/>
                  </a:cubicBezTo>
                  <a:close/>
                  <a:moveTo>
                    <a:pt x="2760599" y="6766560"/>
                  </a:moveTo>
                  <a:cubicBezTo>
                    <a:pt x="2737739" y="6766560"/>
                    <a:pt x="2730119" y="6743700"/>
                    <a:pt x="2730119" y="6728460"/>
                  </a:cubicBezTo>
                  <a:cubicBezTo>
                    <a:pt x="2730119" y="6728460"/>
                    <a:pt x="2730119" y="6728460"/>
                    <a:pt x="2730119" y="6728460"/>
                  </a:cubicBezTo>
                  <a:cubicBezTo>
                    <a:pt x="2737739" y="6705600"/>
                    <a:pt x="2752979" y="6690360"/>
                    <a:pt x="2775839" y="6697980"/>
                  </a:cubicBezTo>
                  <a:cubicBezTo>
                    <a:pt x="2775839" y="6697980"/>
                    <a:pt x="2775839" y="6697980"/>
                    <a:pt x="2775839" y="6697980"/>
                  </a:cubicBezTo>
                  <a:cubicBezTo>
                    <a:pt x="2798699" y="6697980"/>
                    <a:pt x="2806319" y="6720840"/>
                    <a:pt x="2806319" y="6736080"/>
                  </a:cubicBezTo>
                  <a:cubicBezTo>
                    <a:pt x="2806319" y="6736080"/>
                    <a:pt x="2806319" y="6736080"/>
                    <a:pt x="2806319" y="6736080"/>
                  </a:cubicBezTo>
                  <a:cubicBezTo>
                    <a:pt x="2798699" y="6758940"/>
                    <a:pt x="2783459" y="6774180"/>
                    <a:pt x="2768219" y="6774180"/>
                  </a:cubicBezTo>
                  <a:cubicBezTo>
                    <a:pt x="2768219" y="6774180"/>
                    <a:pt x="2768219" y="6774180"/>
                    <a:pt x="2768219" y="6774180"/>
                  </a:cubicBezTo>
                  <a:cubicBezTo>
                    <a:pt x="2768219" y="6774180"/>
                    <a:pt x="2760599" y="6774180"/>
                    <a:pt x="2760599" y="6766560"/>
                  </a:cubicBezTo>
                  <a:close/>
                  <a:moveTo>
                    <a:pt x="4217162" y="6697853"/>
                  </a:moveTo>
                  <a:cubicBezTo>
                    <a:pt x="4209542" y="6682613"/>
                    <a:pt x="4224782" y="6659753"/>
                    <a:pt x="4247642" y="6652133"/>
                  </a:cubicBezTo>
                  <a:cubicBezTo>
                    <a:pt x="4247642" y="6652133"/>
                    <a:pt x="4247642" y="6652133"/>
                    <a:pt x="4247642" y="6652133"/>
                  </a:cubicBezTo>
                  <a:cubicBezTo>
                    <a:pt x="4262882" y="6644513"/>
                    <a:pt x="4285742" y="6659753"/>
                    <a:pt x="4293362" y="6682613"/>
                  </a:cubicBezTo>
                  <a:cubicBezTo>
                    <a:pt x="4293362" y="6682613"/>
                    <a:pt x="4293362" y="6682613"/>
                    <a:pt x="4293362" y="6682613"/>
                  </a:cubicBezTo>
                  <a:cubicBezTo>
                    <a:pt x="4293362" y="6697853"/>
                    <a:pt x="4285742" y="6720713"/>
                    <a:pt x="4262882" y="6728333"/>
                  </a:cubicBezTo>
                  <a:cubicBezTo>
                    <a:pt x="4262882" y="6728333"/>
                    <a:pt x="4262882" y="6728333"/>
                    <a:pt x="4262882" y="6728333"/>
                  </a:cubicBezTo>
                  <a:cubicBezTo>
                    <a:pt x="4262882" y="6728333"/>
                    <a:pt x="4262882" y="6728333"/>
                    <a:pt x="4262882" y="6728333"/>
                  </a:cubicBezTo>
                  <a:cubicBezTo>
                    <a:pt x="4262882" y="6728333"/>
                    <a:pt x="4262882" y="6728333"/>
                    <a:pt x="4262882" y="6728333"/>
                  </a:cubicBezTo>
                  <a:cubicBezTo>
                    <a:pt x="4262882" y="6728333"/>
                    <a:pt x="4255262" y="6728333"/>
                    <a:pt x="4255262" y="6728333"/>
                  </a:cubicBezTo>
                  <a:cubicBezTo>
                    <a:pt x="4255262" y="6728333"/>
                    <a:pt x="4255262" y="6728333"/>
                    <a:pt x="4255262" y="6728333"/>
                  </a:cubicBezTo>
                  <a:cubicBezTo>
                    <a:pt x="4240022" y="6728333"/>
                    <a:pt x="4224782" y="6713093"/>
                    <a:pt x="4217162" y="6697853"/>
                  </a:cubicBezTo>
                  <a:close/>
                  <a:moveTo>
                    <a:pt x="2547112" y="6720713"/>
                  </a:moveTo>
                  <a:cubicBezTo>
                    <a:pt x="2531872" y="6713093"/>
                    <a:pt x="2516632" y="6697853"/>
                    <a:pt x="2524252" y="6674993"/>
                  </a:cubicBezTo>
                  <a:cubicBezTo>
                    <a:pt x="2524252" y="6674993"/>
                    <a:pt x="2524252" y="6674993"/>
                    <a:pt x="2524252" y="6674993"/>
                  </a:cubicBezTo>
                  <a:cubicBezTo>
                    <a:pt x="2524252" y="6652133"/>
                    <a:pt x="2547112" y="6644513"/>
                    <a:pt x="2569972" y="6644513"/>
                  </a:cubicBezTo>
                  <a:cubicBezTo>
                    <a:pt x="2569972" y="6644513"/>
                    <a:pt x="2569972" y="6644513"/>
                    <a:pt x="2569972" y="6644513"/>
                  </a:cubicBezTo>
                  <a:cubicBezTo>
                    <a:pt x="2585212" y="6652133"/>
                    <a:pt x="2600452" y="6674993"/>
                    <a:pt x="2592832" y="6697980"/>
                  </a:cubicBezTo>
                  <a:cubicBezTo>
                    <a:pt x="2592832" y="6697980"/>
                    <a:pt x="2592832" y="6697980"/>
                    <a:pt x="2592832" y="6697980"/>
                  </a:cubicBezTo>
                  <a:cubicBezTo>
                    <a:pt x="2592832" y="6713220"/>
                    <a:pt x="2577592" y="6720840"/>
                    <a:pt x="2562352" y="6720840"/>
                  </a:cubicBezTo>
                  <a:cubicBezTo>
                    <a:pt x="2562352" y="6720840"/>
                    <a:pt x="2562352" y="6720840"/>
                    <a:pt x="2562352" y="6720840"/>
                  </a:cubicBezTo>
                  <a:cubicBezTo>
                    <a:pt x="2554732" y="6720840"/>
                    <a:pt x="2554732" y="6720840"/>
                    <a:pt x="2547112" y="6720840"/>
                  </a:cubicBezTo>
                  <a:close/>
                  <a:moveTo>
                    <a:pt x="4423029" y="6644386"/>
                  </a:moveTo>
                  <a:cubicBezTo>
                    <a:pt x="4415409" y="6621526"/>
                    <a:pt x="4430649" y="6598666"/>
                    <a:pt x="4445889" y="6590919"/>
                  </a:cubicBezTo>
                  <a:cubicBezTo>
                    <a:pt x="4445889" y="6590919"/>
                    <a:pt x="4445889" y="6590919"/>
                    <a:pt x="4445889" y="6590919"/>
                  </a:cubicBezTo>
                  <a:cubicBezTo>
                    <a:pt x="4468749" y="6590919"/>
                    <a:pt x="4491609" y="6598539"/>
                    <a:pt x="4499229" y="6621399"/>
                  </a:cubicBezTo>
                  <a:cubicBezTo>
                    <a:pt x="4499229" y="6621399"/>
                    <a:pt x="4499229" y="6621399"/>
                    <a:pt x="4499229" y="6621399"/>
                  </a:cubicBezTo>
                  <a:cubicBezTo>
                    <a:pt x="4499229" y="6636639"/>
                    <a:pt x="4491609" y="6659499"/>
                    <a:pt x="4468749" y="6667119"/>
                  </a:cubicBezTo>
                  <a:cubicBezTo>
                    <a:pt x="4468749" y="6667119"/>
                    <a:pt x="4468749" y="6667119"/>
                    <a:pt x="4468749" y="6667119"/>
                  </a:cubicBezTo>
                  <a:cubicBezTo>
                    <a:pt x="4468749" y="6667119"/>
                    <a:pt x="4461129" y="6667119"/>
                    <a:pt x="4461129" y="6667119"/>
                  </a:cubicBezTo>
                  <a:cubicBezTo>
                    <a:pt x="4461129" y="6667119"/>
                    <a:pt x="4461129" y="6667119"/>
                    <a:pt x="4461129" y="6667119"/>
                  </a:cubicBezTo>
                  <a:cubicBezTo>
                    <a:pt x="4445889" y="6667119"/>
                    <a:pt x="4430649" y="6659499"/>
                    <a:pt x="4423029" y="6644259"/>
                  </a:cubicBezTo>
                  <a:close/>
                  <a:moveTo>
                    <a:pt x="2341118" y="6659626"/>
                  </a:moveTo>
                  <a:cubicBezTo>
                    <a:pt x="2341118" y="6659626"/>
                    <a:pt x="2341118" y="6659626"/>
                    <a:pt x="2341118" y="6659626"/>
                  </a:cubicBezTo>
                  <a:cubicBezTo>
                    <a:pt x="2341118" y="6659626"/>
                    <a:pt x="2341118" y="6659626"/>
                    <a:pt x="2341118" y="6659626"/>
                  </a:cubicBezTo>
                  <a:cubicBezTo>
                    <a:pt x="2318258" y="6652006"/>
                    <a:pt x="2310638" y="6629146"/>
                    <a:pt x="2318258" y="6613906"/>
                  </a:cubicBezTo>
                  <a:cubicBezTo>
                    <a:pt x="2318258" y="6613906"/>
                    <a:pt x="2318258" y="6613906"/>
                    <a:pt x="2318258" y="6613906"/>
                  </a:cubicBezTo>
                  <a:cubicBezTo>
                    <a:pt x="2325878" y="6591046"/>
                    <a:pt x="2348738" y="6583426"/>
                    <a:pt x="2363978" y="6591046"/>
                  </a:cubicBezTo>
                  <a:cubicBezTo>
                    <a:pt x="2363978" y="6591046"/>
                    <a:pt x="2363978" y="6591046"/>
                    <a:pt x="2363978" y="6591046"/>
                  </a:cubicBezTo>
                  <a:cubicBezTo>
                    <a:pt x="2386838" y="6591046"/>
                    <a:pt x="2394458" y="6613906"/>
                    <a:pt x="2386838" y="6636766"/>
                  </a:cubicBezTo>
                  <a:cubicBezTo>
                    <a:pt x="2386838" y="6636766"/>
                    <a:pt x="2386838" y="6636766"/>
                    <a:pt x="2386838" y="6636766"/>
                  </a:cubicBezTo>
                  <a:cubicBezTo>
                    <a:pt x="2386838" y="6652006"/>
                    <a:pt x="2371598" y="6659626"/>
                    <a:pt x="2356358" y="6659626"/>
                  </a:cubicBezTo>
                  <a:cubicBezTo>
                    <a:pt x="2356358" y="6659626"/>
                    <a:pt x="2356358" y="6659626"/>
                    <a:pt x="2356358" y="6659626"/>
                  </a:cubicBezTo>
                  <a:cubicBezTo>
                    <a:pt x="2348738" y="6659626"/>
                    <a:pt x="2348738" y="6659626"/>
                    <a:pt x="2341118" y="6659626"/>
                  </a:cubicBezTo>
                  <a:close/>
                  <a:moveTo>
                    <a:pt x="4628896" y="6568059"/>
                  </a:moveTo>
                  <a:cubicBezTo>
                    <a:pt x="4621276" y="6552819"/>
                    <a:pt x="4628896" y="6529959"/>
                    <a:pt x="4644136" y="6522339"/>
                  </a:cubicBezTo>
                  <a:cubicBezTo>
                    <a:pt x="4644136" y="6522339"/>
                    <a:pt x="4644136" y="6522339"/>
                    <a:pt x="4644136" y="6522339"/>
                  </a:cubicBezTo>
                  <a:cubicBezTo>
                    <a:pt x="4666996" y="6514719"/>
                    <a:pt x="4689856" y="6522339"/>
                    <a:pt x="4697476" y="6545199"/>
                  </a:cubicBezTo>
                  <a:cubicBezTo>
                    <a:pt x="4697476" y="6545199"/>
                    <a:pt x="4697476" y="6545199"/>
                    <a:pt x="4697476" y="6545199"/>
                  </a:cubicBezTo>
                  <a:cubicBezTo>
                    <a:pt x="4705096" y="6560439"/>
                    <a:pt x="4697476" y="6583299"/>
                    <a:pt x="4674616" y="6590919"/>
                  </a:cubicBezTo>
                  <a:cubicBezTo>
                    <a:pt x="4674616" y="6590919"/>
                    <a:pt x="4674616" y="6590919"/>
                    <a:pt x="4674616" y="6590919"/>
                  </a:cubicBezTo>
                  <a:cubicBezTo>
                    <a:pt x="4674616" y="6590919"/>
                    <a:pt x="4666996" y="6598539"/>
                    <a:pt x="4659376" y="6598539"/>
                  </a:cubicBezTo>
                  <a:cubicBezTo>
                    <a:pt x="4659376" y="6598539"/>
                    <a:pt x="4659376" y="6598539"/>
                    <a:pt x="4659376" y="6598539"/>
                  </a:cubicBezTo>
                  <a:cubicBezTo>
                    <a:pt x="4644136" y="6598539"/>
                    <a:pt x="4628896" y="6583299"/>
                    <a:pt x="4628896" y="6568059"/>
                  </a:cubicBezTo>
                  <a:close/>
                  <a:moveTo>
                    <a:pt x="2135251" y="6583299"/>
                  </a:moveTo>
                  <a:cubicBezTo>
                    <a:pt x="2120011" y="6575679"/>
                    <a:pt x="2112391" y="6552819"/>
                    <a:pt x="2120011" y="6537579"/>
                  </a:cubicBezTo>
                  <a:cubicBezTo>
                    <a:pt x="2120011" y="6537579"/>
                    <a:pt x="2120011" y="6537579"/>
                    <a:pt x="2120011" y="6537579"/>
                  </a:cubicBezTo>
                  <a:cubicBezTo>
                    <a:pt x="2127631" y="6514719"/>
                    <a:pt x="2150491" y="6507099"/>
                    <a:pt x="2165731" y="6514719"/>
                  </a:cubicBezTo>
                  <a:cubicBezTo>
                    <a:pt x="2165731" y="6514719"/>
                    <a:pt x="2165731" y="6514719"/>
                    <a:pt x="2165731" y="6514719"/>
                  </a:cubicBezTo>
                  <a:cubicBezTo>
                    <a:pt x="2188591" y="6522339"/>
                    <a:pt x="2196211" y="6545199"/>
                    <a:pt x="2188591" y="6560439"/>
                  </a:cubicBezTo>
                  <a:cubicBezTo>
                    <a:pt x="2188591" y="6560439"/>
                    <a:pt x="2188591" y="6560439"/>
                    <a:pt x="2188591" y="6560439"/>
                  </a:cubicBezTo>
                  <a:cubicBezTo>
                    <a:pt x="2180971" y="6575679"/>
                    <a:pt x="2165731" y="6590919"/>
                    <a:pt x="2150491" y="6590919"/>
                  </a:cubicBezTo>
                  <a:cubicBezTo>
                    <a:pt x="2150491" y="6590919"/>
                    <a:pt x="2150491" y="6590919"/>
                    <a:pt x="2150491" y="6590919"/>
                  </a:cubicBezTo>
                  <a:cubicBezTo>
                    <a:pt x="2150491" y="6590919"/>
                    <a:pt x="2142871" y="6590919"/>
                    <a:pt x="2135251" y="6583299"/>
                  </a:cubicBezTo>
                  <a:close/>
                  <a:moveTo>
                    <a:pt x="4827143" y="6491732"/>
                  </a:moveTo>
                  <a:cubicBezTo>
                    <a:pt x="4811903" y="6468872"/>
                    <a:pt x="4819523" y="6446012"/>
                    <a:pt x="4842383" y="6438265"/>
                  </a:cubicBezTo>
                  <a:cubicBezTo>
                    <a:pt x="4842383" y="6438265"/>
                    <a:pt x="4842383" y="6438265"/>
                    <a:pt x="4842383" y="6438265"/>
                  </a:cubicBezTo>
                  <a:cubicBezTo>
                    <a:pt x="4857623" y="6430645"/>
                    <a:pt x="4880483" y="6438265"/>
                    <a:pt x="4895723" y="6453505"/>
                  </a:cubicBezTo>
                  <a:cubicBezTo>
                    <a:pt x="4895723" y="6453505"/>
                    <a:pt x="4895723" y="6453505"/>
                    <a:pt x="4895723" y="6453505"/>
                  </a:cubicBezTo>
                  <a:cubicBezTo>
                    <a:pt x="4903343" y="6476365"/>
                    <a:pt x="4895723" y="6499225"/>
                    <a:pt x="4872863" y="6506972"/>
                  </a:cubicBezTo>
                  <a:cubicBezTo>
                    <a:pt x="4872863" y="6506972"/>
                    <a:pt x="4872863" y="6506972"/>
                    <a:pt x="4872863" y="6506972"/>
                  </a:cubicBezTo>
                  <a:cubicBezTo>
                    <a:pt x="4872863" y="6506972"/>
                    <a:pt x="4865243" y="6506972"/>
                    <a:pt x="4857623" y="6506972"/>
                  </a:cubicBezTo>
                  <a:cubicBezTo>
                    <a:pt x="4857623" y="6506972"/>
                    <a:pt x="4857623" y="6506972"/>
                    <a:pt x="4857623" y="6506972"/>
                  </a:cubicBezTo>
                  <a:cubicBezTo>
                    <a:pt x="4842383" y="6506972"/>
                    <a:pt x="4827143" y="6499352"/>
                    <a:pt x="4827143" y="6491732"/>
                  </a:cubicBezTo>
                  <a:close/>
                  <a:moveTo>
                    <a:pt x="1936877" y="6499352"/>
                  </a:moveTo>
                  <a:cubicBezTo>
                    <a:pt x="1921637" y="6491732"/>
                    <a:pt x="1914017" y="6468872"/>
                    <a:pt x="1921637" y="6445885"/>
                  </a:cubicBezTo>
                  <a:cubicBezTo>
                    <a:pt x="1921637" y="6445885"/>
                    <a:pt x="1921637" y="6445885"/>
                    <a:pt x="1921637" y="6445885"/>
                  </a:cubicBezTo>
                  <a:cubicBezTo>
                    <a:pt x="1929257" y="6430645"/>
                    <a:pt x="1952117" y="6423025"/>
                    <a:pt x="1974977" y="6430645"/>
                  </a:cubicBezTo>
                  <a:cubicBezTo>
                    <a:pt x="1974977" y="6430645"/>
                    <a:pt x="1974977" y="6430645"/>
                    <a:pt x="1974977" y="6430645"/>
                  </a:cubicBezTo>
                  <a:cubicBezTo>
                    <a:pt x="1990217" y="6438265"/>
                    <a:pt x="1997837" y="6461125"/>
                    <a:pt x="1990217" y="6476365"/>
                  </a:cubicBezTo>
                  <a:cubicBezTo>
                    <a:pt x="1990217" y="6476365"/>
                    <a:pt x="1990217" y="6476365"/>
                    <a:pt x="1990217" y="6476365"/>
                  </a:cubicBezTo>
                  <a:cubicBezTo>
                    <a:pt x="1982597" y="6491605"/>
                    <a:pt x="1967357" y="6499225"/>
                    <a:pt x="1959737" y="6499225"/>
                  </a:cubicBezTo>
                  <a:cubicBezTo>
                    <a:pt x="1959737" y="6499225"/>
                    <a:pt x="1959737" y="6499225"/>
                    <a:pt x="1959737" y="6499225"/>
                  </a:cubicBezTo>
                  <a:cubicBezTo>
                    <a:pt x="1952117" y="6499225"/>
                    <a:pt x="1944497" y="6499225"/>
                    <a:pt x="1936877" y="6499225"/>
                  </a:cubicBezTo>
                  <a:close/>
                  <a:moveTo>
                    <a:pt x="5017770" y="6392545"/>
                  </a:moveTo>
                  <a:cubicBezTo>
                    <a:pt x="5002530" y="6377305"/>
                    <a:pt x="5010150" y="6354445"/>
                    <a:pt x="5033010" y="6339078"/>
                  </a:cubicBezTo>
                  <a:cubicBezTo>
                    <a:pt x="5033010" y="6339078"/>
                    <a:pt x="5033010" y="6339078"/>
                    <a:pt x="5033010" y="6339078"/>
                  </a:cubicBezTo>
                  <a:cubicBezTo>
                    <a:pt x="5048250" y="6331458"/>
                    <a:pt x="5071110" y="6339078"/>
                    <a:pt x="5078730" y="6354318"/>
                  </a:cubicBezTo>
                  <a:cubicBezTo>
                    <a:pt x="5078730" y="6354318"/>
                    <a:pt x="5078730" y="6354318"/>
                    <a:pt x="5078730" y="6354318"/>
                  </a:cubicBezTo>
                  <a:cubicBezTo>
                    <a:pt x="5093970" y="6377178"/>
                    <a:pt x="5086350" y="6400038"/>
                    <a:pt x="5063490" y="6407785"/>
                  </a:cubicBezTo>
                  <a:cubicBezTo>
                    <a:pt x="5063490" y="6407785"/>
                    <a:pt x="5063490" y="6407785"/>
                    <a:pt x="5063490" y="6407785"/>
                  </a:cubicBezTo>
                  <a:cubicBezTo>
                    <a:pt x="5063490" y="6407785"/>
                    <a:pt x="5055870" y="6415405"/>
                    <a:pt x="5048250" y="6415405"/>
                  </a:cubicBezTo>
                  <a:cubicBezTo>
                    <a:pt x="5048250" y="6415405"/>
                    <a:pt x="5048250" y="6415405"/>
                    <a:pt x="5048250" y="6415405"/>
                  </a:cubicBezTo>
                  <a:cubicBezTo>
                    <a:pt x="5033010" y="6415405"/>
                    <a:pt x="5025390" y="6407785"/>
                    <a:pt x="5017770" y="6392545"/>
                  </a:cubicBezTo>
                  <a:close/>
                  <a:moveTo>
                    <a:pt x="1746250" y="6400165"/>
                  </a:moveTo>
                  <a:cubicBezTo>
                    <a:pt x="1731010" y="6384925"/>
                    <a:pt x="1723390" y="6362065"/>
                    <a:pt x="1731010" y="6346698"/>
                  </a:cubicBezTo>
                  <a:cubicBezTo>
                    <a:pt x="1731010" y="6346698"/>
                    <a:pt x="1731010" y="6346698"/>
                    <a:pt x="1731010" y="6346698"/>
                  </a:cubicBezTo>
                  <a:cubicBezTo>
                    <a:pt x="1746250" y="6323838"/>
                    <a:pt x="1769110" y="6323838"/>
                    <a:pt x="1784350" y="6331458"/>
                  </a:cubicBezTo>
                  <a:cubicBezTo>
                    <a:pt x="1784350" y="6331458"/>
                    <a:pt x="1784350" y="6331458"/>
                    <a:pt x="1784350" y="6331458"/>
                  </a:cubicBezTo>
                  <a:cubicBezTo>
                    <a:pt x="1807210" y="6339078"/>
                    <a:pt x="1807210" y="6361938"/>
                    <a:pt x="1799590" y="6384925"/>
                  </a:cubicBezTo>
                  <a:cubicBezTo>
                    <a:pt x="1799590" y="6384925"/>
                    <a:pt x="1799590" y="6384925"/>
                    <a:pt x="1799590" y="6384925"/>
                  </a:cubicBezTo>
                  <a:cubicBezTo>
                    <a:pt x="1791970" y="6392545"/>
                    <a:pt x="1776730" y="6400165"/>
                    <a:pt x="1769110" y="6400165"/>
                  </a:cubicBezTo>
                  <a:cubicBezTo>
                    <a:pt x="1769110" y="6400165"/>
                    <a:pt x="1769110" y="6400165"/>
                    <a:pt x="1769110" y="6400165"/>
                  </a:cubicBezTo>
                  <a:cubicBezTo>
                    <a:pt x="1761490" y="6400165"/>
                    <a:pt x="1753870" y="6400165"/>
                    <a:pt x="1746250" y="6400165"/>
                  </a:cubicBezTo>
                  <a:close/>
                  <a:moveTo>
                    <a:pt x="5200777" y="6285738"/>
                  </a:moveTo>
                  <a:cubicBezTo>
                    <a:pt x="5185537" y="6270498"/>
                    <a:pt x="5193157" y="6247638"/>
                    <a:pt x="5208397" y="6232271"/>
                  </a:cubicBezTo>
                  <a:cubicBezTo>
                    <a:pt x="5208397" y="6232271"/>
                    <a:pt x="5208397" y="6232271"/>
                    <a:pt x="5208397" y="6232271"/>
                  </a:cubicBezTo>
                  <a:cubicBezTo>
                    <a:pt x="5231257" y="6224651"/>
                    <a:pt x="5254117" y="6224651"/>
                    <a:pt x="5261737" y="6247511"/>
                  </a:cubicBezTo>
                  <a:cubicBezTo>
                    <a:pt x="5261737" y="6247511"/>
                    <a:pt x="5261737" y="6247511"/>
                    <a:pt x="5261737" y="6247511"/>
                  </a:cubicBezTo>
                  <a:cubicBezTo>
                    <a:pt x="5276977" y="6262751"/>
                    <a:pt x="5269357" y="6285611"/>
                    <a:pt x="5254117" y="6293231"/>
                  </a:cubicBezTo>
                  <a:cubicBezTo>
                    <a:pt x="5254117" y="6293231"/>
                    <a:pt x="5254117" y="6293231"/>
                    <a:pt x="5254117" y="6293231"/>
                  </a:cubicBezTo>
                  <a:cubicBezTo>
                    <a:pt x="5246497" y="6300851"/>
                    <a:pt x="5238877" y="6300851"/>
                    <a:pt x="5231257" y="6300851"/>
                  </a:cubicBezTo>
                  <a:cubicBezTo>
                    <a:pt x="5231257" y="6300851"/>
                    <a:pt x="5231257" y="6300851"/>
                    <a:pt x="5231257" y="6300851"/>
                  </a:cubicBezTo>
                  <a:cubicBezTo>
                    <a:pt x="5223637" y="6300851"/>
                    <a:pt x="5208397" y="6293231"/>
                    <a:pt x="5200777" y="6285611"/>
                  </a:cubicBezTo>
                  <a:close/>
                  <a:moveTo>
                    <a:pt x="1563243" y="6285738"/>
                  </a:moveTo>
                  <a:cubicBezTo>
                    <a:pt x="1563243" y="6285738"/>
                    <a:pt x="1563243" y="6285738"/>
                    <a:pt x="1563243" y="6285738"/>
                  </a:cubicBezTo>
                  <a:cubicBezTo>
                    <a:pt x="1563243" y="6285738"/>
                    <a:pt x="1563243" y="6285738"/>
                    <a:pt x="1563243" y="6285738"/>
                  </a:cubicBezTo>
                  <a:cubicBezTo>
                    <a:pt x="1548003" y="6270498"/>
                    <a:pt x="1540383" y="6247638"/>
                    <a:pt x="1548003" y="6232271"/>
                  </a:cubicBezTo>
                  <a:cubicBezTo>
                    <a:pt x="1548003" y="6232271"/>
                    <a:pt x="1548003" y="6232271"/>
                    <a:pt x="1548003" y="6232271"/>
                  </a:cubicBezTo>
                  <a:cubicBezTo>
                    <a:pt x="1563243" y="6217031"/>
                    <a:pt x="1586103" y="6209411"/>
                    <a:pt x="1601343" y="6224651"/>
                  </a:cubicBezTo>
                  <a:cubicBezTo>
                    <a:pt x="1601343" y="6224651"/>
                    <a:pt x="1601343" y="6224651"/>
                    <a:pt x="1601343" y="6224651"/>
                  </a:cubicBezTo>
                  <a:cubicBezTo>
                    <a:pt x="1624203" y="6232271"/>
                    <a:pt x="1624203" y="6255131"/>
                    <a:pt x="1616583" y="6278118"/>
                  </a:cubicBezTo>
                  <a:cubicBezTo>
                    <a:pt x="1616583" y="6278118"/>
                    <a:pt x="1616583" y="6278118"/>
                    <a:pt x="1616583" y="6278118"/>
                  </a:cubicBezTo>
                  <a:cubicBezTo>
                    <a:pt x="1608963" y="6285738"/>
                    <a:pt x="1593723" y="6293358"/>
                    <a:pt x="1586103" y="6293358"/>
                  </a:cubicBezTo>
                  <a:cubicBezTo>
                    <a:pt x="1586103" y="6293358"/>
                    <a:pt x="1586103" y="6293358"/>
                    <a:pt x="1586103" y="6293358"/>
                  </a:cubicBezTo>
                  <a:cubicBezTo>
                    <a:pt x="1578483" y="6293358"/>
                    <a:pt x="1570863" y="6293358"/>
                    <a:pt x="1563243" y="6285738"/>
                  </a:cubicBezTo>
                  <a:close/>
                  <a:moveTo>
                    <a:pt x="5376164" y="6163691"/>
                  </a:moveTo>
                  <a:cubicBezTo>
                    <a:pt x="5368544" y="6148451"/>
                    <a:pt x="5368544" y="6125591"/>
                    <a:pt x="5383784" y="6110224"/>
                  </a:cubicBezTo>
                  <a:cubicBezTo>
                    <a:pt x="5383784" y="6110224"/>
                    <a:pt x="5383784" y="6110224"/>
                    <a:pt x="5383784" y="6110224"/>
                  </a:cubicBezTo>
                  <a:cubicBezTo>
                    <a:pt x="5406644" y="6102604"/>
                    <a:pt x="5429504" y="6102604"/>
                    <a:pt x="5437124" y="6117844"/>
                  </a:cubicBezTo>
                  <a:cubicBezTo>
                    <a:pt x="5437124" y="6117844"/>
                    <a:pt x="5437124" y="6117844"/>
                    <a:pt x="5437124" y="6117844"/>
                  </a:cubicBezTo>
                  <a:cubicBezTo>
                    <a:pt x="5452364" y="6140704"/>
                    <a:pt x="5452364" y="6163564"/>
                    <a:pt x="5429504" y="6171311"/>
                  </a:cubicBezTo>
                  <a:cubicBezTo>
                    <a:pt x="5429504" y="6171311"/>
                    <a:pt x="5429504" y="6171311"/>
                    <a:pt x="5429504" y="6171311"/>
                  </a:cubicBezTo>
                  <a:cubicBezTo>
                    <a:pt x="5421884" y="6178931"/>
                    <a:pt x="5414264" y="6178931"/>
                    <a:pt x="5406644" y="6178931"/>
                  </a:cubicBezTo>
                  <a:cubicBezTo>
                    <a:pt x="5406644" y="6178931"/>
                    <a:pt x="5406644" y="6178931"/>
                    <a:pt x="5406644" y="6178931"/>
                  </a:cubicBezTo>
                  <a:cubicBezTo>
                    <a:pt x="5399024" y="6178931"/>
                    <a:pt x="5383784" y="6178931"/>
                    <a:pt x="5376164" y="6163691"/>
                  </a:cubicBezTo>
                  <a:close/>
                  <a:moveTo>
                    <a:pt x="1387856" y="6163691"/>
                  </a:moveTo>
                  <a:cubicBezTo>
                    <a:pt x="1387856" y="6163691"/>
                    <a:pt x="1387856" y="6163691"/>
                    <a:pt x="1387856" y="6163691"/>
                  </a:cubicBezTo>
                  <a:cubicBezTo>
                    <a:pt x="1387856" y="6163691"/>
                    <a:pt x="1387856" y="6163691"/>
                    <a:pt x="1387856" y="6163691"/>
                  </a:cubicBezTo>
                  <a:cubicBezTo>
                    <a:pt x="1364996" y="6148451"/>
                    <a:pt x="1364996" y="6125591"/>
                    <a:pt x="1380236" y="6110224"/>
                  </a:cubicBezTo>
                  <a:cubicBezTo>
                    <a:pt x="1380236" y="6110224"/>
                    <a:pt x="1380236" y="6110224"/>
                    <a:pt x="1380236" y="6110224"/>
                  </a:cubicBezTo>
                  <a:cubicBezTo>
                    <a:pt x="1387856" y="6094984"/>
                    <a:pt x="1410716" y="6087364"/>
                    <a:pt x="1425956" y="6102604"/>
                  </a:cubicBezTo>
                  <a:cubicBezTo>
                    <a:pt x="1425956" y="6102604"/>
                    <a:pt x="1425956" y="6102604"/>
                    <a:pt x="1425956" y="6102604"/>
                  </a:cubicBezTo>
                  <a:cubicBezTo>
                    <a:pt x="1448816" y="6110224"/>
                    <a:pt x="1448816" y="6140704"/>
                    <a:pt x="1441196" y="6156071"/>
                  </a:cubicBezTo>
                  <a:cubicBezTo>
                    <a:pt x="1441196" y="6156071"/>
                    <a:pt x="1441196" y="6156071"/>
                    <a:pt x="1441196" y="6156071"/>
                  </a:cubicBezTo>
                  <a:cubicBezTo>
                    <a:pt x="1433576" y="6163691"/>
                    <a:pt x="1418336" y="6171311"/>
                    <a:pt x="1410716" y="6171311"/>
                  </a:cubicBezTo>
                  <a:cubicBezTo>
                    <a:pt x="1410716" y="6171311"/>
                    <a:pt x="1410716" y="6171311"/>
                    <a:pt x="1410716" y="6171311"/>
                  </a:cubicBezTo>
                  <a:cubicBezTo>
                    <a:pt x="1395476" y="6171311"/>
                    <a:pt x="1387856" y="6163691"/>
                    <a:pt x="1387856" y="6163691"/>
                  </a:cubicBezTo>
                  <a:close/>
                  <a:moveTo>
                    <a:pt x="5551551" y="6034024"/>
                  </a:moveTo>
                  <a:cubicBezTo>
                    <a:pt x="5536311" y="6018784"/>
                    <a:pt x="5536311" y="5995924"/>
                    <a:pt x="5551551" y="5980557"/>
                  </a:cubicBezTo>
                  <a:cubicBezTo>
                    <a:pt x="5551551" y="5980557"/>
                    <a:pt x="5551551" y="5980557"/>
                    <a:pt x="5551551" y="5980557"/>
                  </a:cubicBezTo>
                  <a:cubicBezTo>
                    <a:pt x="5566791" y="5965317"/>
                    <a:pt x="5597271" y="5972937"/>
                    <a:pt x="5604891" y="5988177"/>
                  </a:cubicBezTo>
                  <a:cubicBezTo>
                    <a:pt x="5604891" y="5988177"/>
                    <a:pt x="5604891" y="5988177"/>
                    <a:pt x="5604891" y="5988177"/>
                  </a:cubicBezTo>
                  <a:cubicBezTo>
                    <a:pt x="5620131" y="6003417"/>
                    <a:pt x="5620131" y="6026277"/>
                    <a:pt x="5604891" y="6041644"/>
                  </a:cubicBezTo>
                  <a:cubicBezTo>
                    <a:pt x="5604891" y="6041644"/>
                    <a:pt x="5604891" y="6041644"/>
                    <a:pt x="5604891" y="6041644"/>
                  </a:cubicBezTo>
                  <a:cubicBezTo>
                    <a:pt x="5597271" y="6049264"/>
                    <a:pt x="5589651" y="6049264"/>
                    <a:pt x="5574411" y="6049264"/>
                  </a:cubicBezTo>
                  <a:cubicBezTo>
                    <a:pt x="5574411" y="6049264"/>
                    <a:pt x="5574411" y="6049264"/>
                    <a:pt x="5574411" y="6049264"/>
                  </a:cubicBezTo>
                  <a:cubicBezTo>
                    <a:pt x="5566791" y="6049264"/>
                    <a:pt x="5559171" y="6041644"/>
                    <a:pt x="5551551" y="6034024"/>
                  </a:cubicBezTo>
                  <a:close/>
                  <a:moveTo>
                    <a:pt x="1212469" y="6026404"/>
                  </a:moveTo>
                  <a:cubicBezTo>
                    <a:pt x="1212469" y="6026404"/>
                    <a:pt x="1212469" y="6026404"/>
                    <a:pt x="1212469" y="6026404"/>
                  </a:cubicBezTo>
                  <a:cubicBezTo>
                    <a:pt x="1212469" y="6026404"/>
                    <a:pt x="1212469" y="6026404"/>
                    <a:pt x="1212469" y="6026404"/>
                  </a:cubicBezTo>
                  <a:cubicBezTo>
                    <a:pt x="1197229" y="6011164"/>
                    <a:pt x="1197229" y="5988304"/>
                    <a:pt x="1212469" y="5972937"/>
                  </a:cubicBezTo>
                  <a:cubicBezTo>
                    <a:pt x="1212469" y="5972937"/>
                    <a:pt x="1212469" y="5972937"/>
                    <a:pt x="1212469" y="5972937"/>
                  </a:cubicBezTo>
                  <a:cubicBezTo>
                    <a:pt x="1220089" y="5957697"/>
                    <a:pt x="1250569" y="5957697"/>
                    <a:pt x="1265809" y="5972937"/>
                  </a:cubicBezTo>
                  <a:cubicBezTo>
                    <a:pt x="1265809" y="5972937"/>
                    <a:pt x="1265809" y="5972937"/>
                    <a:pt x="1265809" y="5972937"/>
                  </a:cubicBezTo>
                  <a:cubicBezTo>
                    <a:pt x="1281049" y="5980557"/>
                    <a:pt x="1281049" y="6003417"/>
                    <a:pt x="1265809" y="6026404"/>
                  </a:cubicBezTo>
                  <a:cubicBezTo>
                    <a:pt x="1265809" y="6026404"/>
                    <a:pt x="1265809" y="6026404"/>
                    <a:pt x="1265809" y="6026404"/>
                  </a:cubicBezTo>
                  <a:cubicBezTo>
                    <a:pt x="1258189" y="6034024"/>
                    <a:pt x="1250569" y="6034024"/>
                    <a:pt x="1235329" y="6034024"/>
                  </a:cubicBezTo>
                  <a:cubicBezTo>
                    <a:pt x="1235329" y="6034024"/>
                    <a:pt x="1235329" y="6034024"/>
                    <a:pt x="1235329" y="6034024"/>
                  </a:cubicBezTo>
                  <a:cubicBezTo>
                    <a:pt x="1227709" y="6034024"/>
                    <a:pt x="1220089" y="6034024"/>
                    <a:pt x="1212469" y="6026404"/>
                  </a:cubicBezTo>
                  <a:close/>
                  <a:moveTo>
                    <a:pt x="5711698" y="5896737"/>
                  </a:moveTo>
                  <a:cubicBezTo>
                    <a:pt x="5696458" y="5881497"/>
                    <a:pt x="5696458" y="5858637"/>
                    <a:pt x="5711698" y="5843270"/>
                  </a:cubicBezTo>
                  <a:cubicBezTo>
                    <a:pt x="5711698" y="5843270"/>
                    <a:pt x="5711698" y="5843270"/>
                    <a:pt x="5711698" y="5843270"/>
                  </a:cubicBezTo>
                  <a:cubicBezTo>
                    <a:pt x="5726938" y="5828030"/>
                    <a:pt x="5749798" y="5828030"/>
                    <a:pt x="5765038" y="5843270"/>
                  </a:cubicBezTo>
                  <a:cubicBezTo>
                    <a:pt x="5765038" y="5843270"/>
                    <a:pt x="5765038" y="5843270"/>
                    <a:pt x="5765038" y="5843270"/>
                  </a:cubicBezTo>
                  <a:cubicBezTo>
                    <a:pt x="5780278" y="5858510"/>
                    <a:pt x="5780278" y="5881370"/>
                    <a:pt x="5765038" y="5896737"/>
                  </a:cubicBezTo>
                  <a:cubicBezTo>
                    <a:pt x="5765038" y="5896737"/>
                    <a:pt x="5765038" y="5896737"/>
                    <a:pt x="5765038" y="5896737"/>
                  </a:cubicBezTo>
                  <a:cubicBezTo>
                    <a:pt x="5757418" y="5904357"/>
                    <a:pt x="5749798" y="5904357"/>
                    <a:pt x="5734558" y="5904357"/>
                  </a:cubicBezTo>
                  <a:cubicBezTo>
                    <a:pt x="5734558" y="5904357"/>
                    <a:pt x="5734558" y="5904357"/>
                    <a:pt x="5734558" y="5904357"/>
                  </a:cubicBezTo>
                  <a:cubicBezTo>
                    <a:pt x="5726938" y="5904357"/>
                    <a:pt x="5719318" y="5904357"/>
                    <a:pt x="5711698" y="5896737"/>
                  </a:cubicBezTo>
                  <a:close/>
                  <a:moveTo>
                    <a:pt x="1052322" y="5881497"/>
                  </a:moveTo>
                  <a:cubicBezTo>
                    <a:pt x="1037082" y="5866257"/>
                    <a:pt x="1037082" y="5843397"/>
                    <a:pt x="1052322" y="5828030"/>
                  </a:cubicBezTo>
                  <a:cubicBezTo>
                    <a:pt x="1052322" y="5828030"/>
                    <a:pt x="1052322" y="5828030"/>
                    <a:pt x="1052322" y="5828030"/>
                  </a:cubicBezTo>
                  <a:cubicBezTo>
                    <a:pt x="1067562" y="5812790"/>
                    <a:pt x="1090422" y="5812790"/>
                    <a:pt x="1105662" y="5828030"/>
                  </a:cubicBezTo>
                  <a:cubicBezTo>
                    <a:pt x="1105662" y="5828030"/>
                    <a:pt x="1105662" y="5828030"/>
                    <a:pt x="1105662" y="5828030"/>
                  </a:cubicBezTo>
                  <a:cubicBezTo>
                    <a:pt x="1120902" y="5843270"/>
                    <a:pt x="1120902" y="5866130"/>
                    <a:pt x="1105662" y="5881497"/>
                  </a:cubicBezTo>
                  <a:cubicBezTo>
                    <a:pt x="1105662" y="5881497"/>
                    <a:pt x="1105662" y="5881497"/>
                    <a:pt x="1105662" y="5881497"/>
                  </a:cubicBezTo>
                  <a:cubicBezTo>
                    <a:pt x="1098042" y="5889117"/>
                    <a:pt x="1090422" y="5896737"/>
                    <a:pt x="1082802" y="5896737"/>
                  </a:cubicBezTo>
                  <a:cubicBezTo>
                    <a:pt x="1082802" y="5896737"/>
                    <a:pt x="1082802" y="5896737"/>
                    <a:pt x="1082802" y="5896737"/>
                  </a:cubicBezTo>
                  <a:cubicBezTo>
                    <a:pt x="1067562" y="5896737"/>
                    <a:pt x="1059942" y="5889117"/>
                    <a:pt x="1052322" y="5881497"/>
                  </a:cubicBezTo>
                  <a:close/>
                  <a:moveTo>
                    <a:pt x="5864225" y="5744210"/>
                  </a:moveTo>
                  <a:cubicBezTo>
                    <a:pt x="5848985" y="5728970"/>
                    <a:pt x="5848985" y="5706110"/>
                    <a:pt x="5864225" y="5690743"/>
                  </a:cubicBezTo>
                  <a:cubicBezTo>
                    <a:pt x="5864225" y="5690743"/>
                    <a:pt x="5864225" y="5690743"/>
                    <a:pt x="5864225" y="5690743"/>
                  </a:cubicBezTo>
                  <a:cubicBezTo>
                    <a:pt x="5871845" y="5675503"/>
                    <a:pt x="5902325" y="5675503"/>
                    <a:pt x="5917565" y="5690743"/>
                  </a:cubicBezTo>
                  <a:cubicBezTo>
                    <a:pt x="5917565" y="5690743"/>
                    <a:pt x="5917565" y="5690743"/>
                    <a:pt x="5917565" y="5690743"/>
                  </a:cubicBezTo>
                  <a:cubicBezTo>
                    <a:pt x="5932805" y="5705983"/>
                    <a:pt x="5932805" y="5728843"/>
                    <a:pt x="5917565" y="5744210"/>
                  </a:cubicBezTo>
                  <a:cubicBezTo>
                    <a:pt x="5917565" y="5744210"/>
                    <a:pt x="5917565" y="5744210"/>
                    <a:pt x="5917565" y="5744210"/>
                  </a:cubicBezTo>
                  <a:cubicBezTo>
                    <a:pt x="5909945" y="5751830"/>
                    <a:pt x="5902325" y="5751830"/>
                    <a:pt x="5887085" y="5751830"/>
                  </a:cubicBezTo>
                  <a:cubicBezTo>
                    <a:pt x="5887085" y="5751830"/>
                    <a:pt x="5887085" y="5751830"/>
                    <a:pt x="5887085" y="5751830"/>
                  </a:cubicBezTo>
                  <a:cubicBezTo>
                    <a:pt x="5879465" y="5751830"/>
                    <a:pt x="5871845" y="5751830"/>
                    <a:pt x="5864225" y="5744210"/>
                  </a:cubicBezTo>
                  <a:close/>
                  <a:moveTo>
                    <a:pt x="899795" y="5728970"/>
                  </a:moveTo>
                  <a:cubicBezTo>
                    <a:pt x="899795" y="5728970"/>
                    <a:pt x="899795" y="5728970"/>
                    <a:pt x="899795" y="5728970"/>
                  </a:cubicBezTo>
                  <a:cubicBezTo>
                    <a:pt x="899795" y="5728970"/>
                    <a:pt x="899795" y="5728970"/>
                    <a:pt x="899795" y="5728970"/>
                  </a:cubicBezTo>
                  <a:cubicBezTo>
                    <a:pt x="884555" y="5713730"/>
                    <a:pt x="892175" y="5690870"/>
                    <a:pt x="907415" y="5675503"/>
                  </a:cubicBezTo>
                  <a:cubicBezTo>
                    <a:pt x="907415" y="5675503"/>
                    <a:pt x="907415" y="5675503"/>
                    <a:pt x="907415" y="5675503"/>
                  </a:cubicBezTo>
                  <a:cubicBezTo>
                    <a:pt x="922655" y="5660263"/>
                    <a:pt x="945515" y="5660263"/>
                    <a:pt x="960755" y="5675503"/>
                  </a:cubicBezTo>
                  <a:cubicBezTo>
                    <a:pt x="960755" y="5675503"/>
                    <a:pt x="960755" y="5675503"/>
                    <a:pt x="960755" y="5675503"/>
                  </a:cubicBezTo>
                  <a:cubicBezTo>
                    <a:pt x="975995" y="5690743"/>
                    <a:pt x="968375" y="5713603"/>
                    <a:pt x="953135" y="5728970"/>
                  </a:cubicBezTo>
                  <a:cubicBezTo>
                    <a:pt x="953135" y="5728970"/>
                    <a:pt x="953135" y="5728970"/>
                    <a:pt x="953135" y="5728970"/>
                  </a:cubicBezTo>
                  <a:cubicBezTo>
                    <a:pt x="945515" y="5736590"/>
                    <a:pt x="937895" y="5736590"/>
                    <a:pt x="930275" y="5736590"/>
                  </a:cubicBezTo>
                  <a:cubicBezTo>
                    <a:pt x="930275" y="5736590"/>
                    <a:pt x="930275" y="5736590"/>
                    <a:pt x="930275" y="5736590"/>
                  </a:cubicBezTo>
                  <a:cubicBezTo>
                    <a:pt x="922655" y="5736590"/>
                    <a:pt x="907415" y="5736590"/>
                    <a:pt x="899795" y="5728970"/>
                  </a:cubicBezTo>
                  <a:close/>
                  <a:moveTo>
                    <a:pt x="6009132" y="5584063"/>
                  </a:moveTo>
                  <a:cubicBezTo>
                    <a:pt x="5986272" y="5568823"/>
                    <a:pt x="5986272" y="5545963"/>
                    <a:pt x="6001512" y="5530596"/>
                  </a:cubicBezTo>
                  <a:cubicBezTo>
                    <a:pt x="6001512" y="5530596"/>
                    <a:pt x="6001512" y="5530596"/>
                    <a:pt x="6001512" y="5530596"/>
                  </a:cubicBezTo>
                  <a:cubicBezTo>
                    <a:pt x="6016752" y="5515356"/>
                    <a:pt x="6039612" y="5515356"/>
                    <a:pt x="6054852" y="5522976"/>
                  </a:cubicBezTo>
                  <a:cubicBezTo>
                    <a:pt x="6054852" y="5522976"/>
                    <a:pt x="6054852" y="5522976"/>
                    <a:pt x="6054852" y="5522976"/>
                  </a:cubicBezTo>
                  <a:cubicBezTo>
                    <a:pt x="6070092" y="5538216"/>
                    <a:pt x="6070092" y="5561076"/>
                    <a:pt x="6062472" y="5576443"/>
                  </a:cubicBezTo>
                  <a:cubicBezTo>
                    <a:pt x="6062472" y="5576443"/>
                    <a:pt x="6062472" y="5576443"/>
                    <a:pt x="6062472" y="5576443"/>
                  </a:cubicBezTo>
                  <a:cubicBezTo>
                    <a:pt x="6054852" y="5591683"/>
                    <a:pt x="6039612" y="5591683"/>
                    <a:pt x="6031992" y="5591683"/>
                  </a:cubicBezTo>
                  <a:cubicBezTo>
                    <a:pt x="6031992" y="5591683"/>
                    <a:pt x="6031992" y="5591683"/>
                    <a:pt x="6031992" y="5591683"/>
                  </a:cubicBezTo>
                  <a:cubicBezTo>
                    <a:pt x="6024372" y="5591683"/>
                    <a:pt x="6009132" y="5591683"/>
                    <a:pt x="6009132" y="5584063"/>
                  </a:cubicBezTo>
                  <a:close/>
                  <a:moveTo>
                    <a:pt x="762508" y="5561203"/>
                  </a:moveTo>
                  <a:cubicBezTo>
                    <a:pt x="762508" y="5561203"/>
                    <a:pt x="762508" y="5561203"/>
                    <a:pt x="762508" y="5561203"/>
                  </a:cubicBezTo>
                  <a:cubicBezTo>
                    <a:pt x="762508" y="5561203"/>
                    <a:pt x="762508" y="5561203"/>
                    <a:pt x="762508" y="5561203"/>
                  </a:cubicBezTo>
                  <a:cubicBezTo>
                    <a:pt x="747268" y="5545963"/>
                    <a:pt x="747268" y="5523103"/>
                    <a:pt x="762508" y="5507736"/>
                  </a:cubicBezTo>
                  <a:cubicBezTo>
                    <a:pt x="762508" y="5507736"/>
                    <a:pt x="762508" y="5507736"/>
                    <a:pt x="762508" y="5507736"/>
                  </a:cubicBezTo>
                  <a:cubicBezTo>
                    <a:pt x="785368" y="5500116"/>
                    <a:pt x="808228" y="5500116"/>
                    <a:pt x="823468" y="5515356"/>
                  </a:cubicBezTo>
                  <a:cubicBezTo>
                    <a:pt x="823468" y="5515356"/>
                    <a:pt x="823468" y="5515356"/>
                    <a:pt x="823468" y="5515356"/>
                  </a:cubicBezTo>
                  <a:cubicBezTo>
                    <a:pt x="831088" y="5530596"/>
                    <a:pt x="831088" y="5553456"/>
                    <a:pt x="815848" y="5568823"/>
                  </a:cubicBezTo>
                  <a:cubicBezTo>
                    <a:pt x="815848" y="5568823"/>
                    <a:pt x="815848" y="5568823"/>
                    <a:pt x="815848" y="5568823"/>
                  </a:cubicBezTo>
                  <a:cubicBezTo>
                    <a:pt x="808228" y="5576443"/>
                    <a:pt x="800608" y="5576443"/>
                    <a:pt x="792988" y="5576443"/>
                  </a:cubicBezTo>
                  <a:cubicBezTo>
                    <a:pt x="792988" y="5576443"/>
                    <a:pt x="792988" y="5576443"/>
                    <a:pt x="792988" y="5576443"/>
                  </a:cubicBezTo>
                  <a:cubicBezTo>
                    <a:pt x="777748" y="5576443"/>
                    <a:pt x="770128" y="5576443"/>
                    <a:pt x="762508" y="5561203"/>
                  </a:cubicBezTo>
                  <a:close/>
                  <a:moveTo>
                    <a:pt x="6138799" y="5416296"/>
                  </a:moveTo>
                  <a:cubicBezTo>
                    <a:pt x="6123559" y="5401056"/>
                    <a:pt x="6115939" y="5378196"/>
                    <a:pt x="6131179" y="5362829"/>
                  </a:cubicBezTo>
                  <a:cubicBezTo>
                    <a:pt x="6131179" y="5362829"/>
                    <a:pt x="6131179" y="5362829"/>
                    <a:pt x="6131179" y="5362829"/>
                  </a:cubicBezTo>
                  <a:cubicBezTo>
                    <a:pt x="6138799" y="5347589"/>
                    <a:pt x="6161659" y="5339969"/>
                    <a:pt x="6184519" y="5355209"/>
                  </a:cubicBezTo>
                  <a:cubicBezTo>
                    <a:pt x="6184519" y="5355209"/>
                    <a:pt x="6184519" y="5355209"/>
                    <a:pt x="6184519" y="5355209"/>
                  </a:cubicBezTo>
                  <a:cubicBezTo>
                    <a:pt x="6199759" y="5370449"/>
                    <a:pt x="6199759" y="5393309"/>
                    <a:pt x="6192139" y="5408676"/>
                  </a:cubicBezTo>
                  <a:cubicBezTo>
                    <a:pt x="6192139" y="5408676"/>
                    <a:pt x="6192139" y="5408676"/>
                    <a:pt x="6192139" y="5408676"/>
                  </a:cubicBezTo>
                  <a:cubicBezTo>
                    <a:pt x="6184519" y="5416296"/>
                    <a:pt x="6169279" y="5423916"/>
                    <a:pt x="6161659" y="5423916"/>
                  </a:cubicBezTo>
                  <a:cubicBezTo>
                    <a:pt x="6161659" y="5423916"/>
                    <a:pt x="6161659" y="5423916"/>
                    <a:pt x="6161659" y="5423916"/>
                  </a:cubicBezTo>
                  <a:cubicBezTo>
                    <a:pt x="6154039" y="5423916"/>
                    <a:pt x="6146419" y="5423916"/>
                    <a:pt x="6138799" y="5416296"/>
                  </a:cubicBezTo>
                  <a:close/>
                  <a:moveTo>
                    <a:pt x="632841" y="5393436"/>
                  </a:moveTo>
                  <a:cubicBezTo>
                    <a:pt x="617601" y="5370576"/>
                    <a:pt x="625221" y="5347716"/>
                    <a:pt x="640461" y="5339969"/>
                  </a:cubicBezTo>
                  <a:cubicBezTo>
                    <a:pt x="640461" y="5339969"/>
                    <a:pt x="640461" y="5339969"/>
                    <a:pt x="640461" y="5339969"/>
                  </a:cubicBezTo>
                  <a:cubicBezTo>
                    <a:pt x="655701" y="5324729"/>
                    <a:pt x="678561" y="5332349"/>
                    <a:pt x="693801" y="5347589"/>
                  </a:cubicBezTo>
                  <a:cubicBezTo>
                    <a:pt x="693801" y="5347589"/>
                    <a:pt x="693801" y="5347589"/>
                    <a:pt x="693801" y="5347589"/>
                  </a:cubicBezTo>
                  <a:cubicBezTo>
                    <a:pt x="701421" y="5362829"/>
                    <a:pt x="701421" y="5385689"/>
                    <a:pt x="686181" y="5401056"/>
                  </a:cubicBezTo>
                  <a:cubicBezTo>
                    <a:pt x="686181" y="5401056"/>
                    <a:pt x="686181" y="5401056"/>
                    <a:pt x="686181" y="5401056"/>
                  </a:cubicBezTo>
                  <a:cubicBezTo>
                    <a:pt x="678561" y="5408676"/>
                    <a:pt x="670941" y="5408676"/>
                    <a:pt x="663321" y="5408676"/>
                  </a:cubicBezTo>
                  <a:cubicBezTo>
                    <a:pt x="663321" y="5408676"/>
                    <a:pt x="663321" y="5408676"/>
                    <a:pt x="663321" y="5408676"/>
                  </a:cubicBezTo>
                  <a:cubicBezTo>
                    <a:pt x="648081" y="5408676"/>
                    <a:pt x="640461" y="5401056"/>
                    <a:pt x="632841" y="5393436"/>
                  </a:cubicBezTo>
                  <a:close/>
                  <a:moveTo>
                    <a:pt x="6260719" y="5240909"/>
                  </a:moveTo>
                  <a:cubicBezTo>
                    <a:pt x="6237859" y="5225669"/>
                    <a:pt x="6237859" y="5202809"/>
                    <a:pt x="6245479" y="5187442"/>
                  </a:cubicBezTo>
                  <a:cubicBezTo>
                    <a:pt x="6245479" y="5187442"/>
                    <a:pt x="6245479" y="5187442"/>
                    <a:pt x="6245479" y="5187442"/>
                  </a:cubicBezTo>
                  <a:cubicBezTo>
                    <a:pt x="6260719" y="5172202"/>
                    <a:pt x="6283579" y="5164582"/>
                    <a:pt x="6298819" y="5172202"/>
                  </a:cubicBezTo>
                  <a:cubicBezTo>
                    <a:pt x="6298819" y="5172202"/>
                    <a:pt x="6298819" y="5172202"/>
                    <a:pt x="6298819" y="5172202"/>
                  </a:cubicBezTo>
                  <a:cubicBezTo>
                    <a:pt x="6314059" y="5187442"/>
                    <a:pt x="6321679" y="5210302"/>
                    <a:pt x="6314059" y="5225669"/>
                  </a:cubicBezTo>
                  <a:cubicBezTo>
                    <a:pt x="6314059" y="5225669"/>
                    <a:pt x="6314059" y="5225669"/>
                    <a:pt x="6314059" y="5225669"/>
                  </a:cubicBezTo>
                  <a:cubicBezTo>
                    <a:pt x="6306439" y="5240909"/>
                    <a:pt x="6291199" y="5248529"/>
                    <a:pt x="6275959" y="5248529"/>
                  </a:cubicBezTo>
                  <a:cubicBezTo>
                    <a:pt x="6275959" y="5248529"/>
                    <a:pt x="6275959" y="5248529"/>
                    <a:pt x="6275959" y="5248529"/>
                  </a:cubicBezTo>
                  <a:cubicBezTo>
                    <a:pt x="6275959" y="5248529"/>
                    <a:pt x="6268339" y="5240909"/>
                    <a:pt x="6260719" y="5240909"/>
                  </a:cubicBezTo>
                  <a:close/>
                  <a:moveTo>
                    <a:pt x="510794" y="5210429"/>
                  </a:moveTo>
                  <a:cubicBezTo>
                    <a:pt x="510794" y="5210429"/>
                    <a:pt x="510794" y="5210429"/>
                    <a:pt x="510794" y="5210429"/>
                  </a:cubicBezTo>
                  <a:cubicBezTo>
                    <a:pt x="510794" y="5210429"/>
                    <a:pt x="510794" y="5210429"/>
                    <a:pt x="510794" y="5210429"/>
                  </a:cubicBezTo>
                  <a:cubicBezTo>
                    <a:pt x="495554" y="5195189"/>
                    <a:pt x="503174" y="5172329"/>
                    <a:pt x="526034" y="5156962"/>
                  </a:cubicBezTo>
                  <a:cubicBezTo>
                    <a:pt x="526034" y="5156962"/>
                    <a:pt x="526034" y="5156962"/>
                    <a:pt x="526034" y="5156962"/>
                  </a:cubicBezTo>
                  <a:cubicBezTo>
                    <a:pt x="541274" y="5149342"/>
                    <a:pt x="564134" y="5149342"/>
                    <a:pt x="571754" y="5172202"/>
                  </a:cubicBezTo>
                  <a:cubicBezTo>
                    <a:pt x="571754" y="5172202"/>
                    <a:pt x="571754" y="5172202"/>
                    <a:pt x="571754" y="5172202"/>
                  </a:cubicBezTo>
                  <a:cubicBezTo>
                    <a:pt x="586994" y="5187442"/>
                    <a:pt x="579374" y="5210302"/>
                    <a:pt x="564134" y="5225669"/>
                  </a:cubicBezTo>
                  <a:cubicBezTo>
                    <a:pt x="564134" y="5225669"/>
                    <a:pt x="564134" y="5225669"/>
                    <a:pt x="564134" y="5225669"/>
                  </a:cubicBezTo>
                  <a:cubicBezTo>
                    <a:pt x="556514" y="5225669"/>
                    <a:pt x="548894" y="5225669"/>
                    <a:pt x="541274" y="5225669"/>
                  </a:cubicBezTo>
                  <a:cubicBezTo>
                    <a:pt x="541274" y="5225669"/>
                    <a:pt x="541274" y="5225669"/>
                    <a:pt x="541274" y="5225669"/>
                  </a:cubicBezTo>
                  <a:cubicBezTo>
                    <a:pt x="526034" y="5225669"/>
                    <a:pt x="518414" y="5225669"/>
                    <a:pt x="510794" y="5210429"/>
                  </a:cubicBezTo>
                  <a:close/>
                  <a:moveTo>
                    <a:pt x="6367526" y="5057902"/>
                  </a:moveTo>
                  <a:cubicBezTo>
                    <a:pt x="6352286" y="5042662"/>
                    <a:pt x="6344666" y="5019802"/>
                    <a:pt x="6352286" y="5004435"/>
                  </a:cubicBezTo>
                  <a:cubicBezTo>
                    <a:pt x="6352286" y="5004435"/>
                    <a:pt x="6352286" y="5004435"/>
                    <a:pt x="6352286" y="5004435"/>
                  </a:cubicBezTo>
                  <a:cubicBezTo>
                    <a:pt x="6367526" y="4989195"/>
                    <a:pt x="6390386" y="4981575"/>
                    <a:pt x="6405626" y="4989195"/>
                  </a:cubicBezTo>
                  <a:cubicBezTo>
                    <a:pt x="6405626" y="4989195"/>
                    <a:pt x="6405626" y="4989195"/>
                    <a:pt x="6405626" y="4989195"/>
                  </a:cubicBezTo>
                  <a:cubicBezTo>
                    <a:pt x="6420866" y="4996815"/>
                    <a:pt x="6428486" y="5019675"/>
                    <a:pt x="6420866" y="5042662"/>
                  </a:cubicBezTo>
                  <a:cubicBezTo>
                    <a:pt x="6420866" y="5042662"/>
                    <a:pt x="6420866" y="5042662"/>
                    <a:pt x="6420866" y="5042662"/>
                  </a:cubicBezTo>
                  <a:cubicBezTo>
                    <a:pt x="6413246" y="5050282"/>
                    <a:pt x="6398006" y="5057902"/>
                    <a:pt x="6390386" y="5057902"/>
                  </a:cubicBezTo>
                  <a:cubicBezTo>
                    <a:pt x="6390386" y="5057902"/>
                    <a:pt x="6390386" y="5057902"/>
                    <a:pt x="6390386" y="5057902"/>
                  </a:cubicBezTo>
                  <a:cubicBezTo>
                    <a:pt x="6382766" y="5057902"/>
                    <a:pt x="6375146" y="5057902"/>
                    <a:pt x="6367526" y="5057902"/>
                  </a:cubicBezTo>
                  <a:close/>
                  <a:moveTo>
                    <a:pt x="404114" y="5019802"/>
                  </a:moveTo>
                  <a:cubicBezTo>
                    <a:pt x="388874" y="5004562"/>
                    <a:pt x="396494" y="4981702"/>
                    <a:pt x="419354" y="4974082"/>
                  </a:cubicBezTo>
                  <a:cubicBezTo>
                    <a:pt x="419354" y="4974082"/>
                    <a:pt x="419354" y="4974082"/>
                    <a:pt x="419354" y="4974082"/>
                  </a:cubicBezTo>
                  <a:cubicBezTo>
                    <a:pt x="434594" y="4958842"/>
                    <a:pt x="457454" y="4966462"/>
                    <a:pt x="472694" y="4989322"/>
                  </a:cubicBezTo>
                  <a:cubicBezTo>
                    <a:pt x="472694" y="4989322"/>
                    <a:pt x="472694" y="4989322"/>
                    <a:pt x="472694" y="4989322"/>
                  </a:cubicBezTo>
                  <a:cubicBezTo>
                    <a:pt x="480314" y="5004562"/>
                    <a:pt x="472694" y="5027422"/>
                    <a:pt x="449834" y="5035042"/>
                  </a:cubicBezTo>
                  <a:cubicBezTo>
                    <a:pt x="449834" y="5035042"/>
                    <a:pt x="449834" y="5035042"/>
                    <a:pt x="449834" y="5035042"/>
                  </a:cubicBezTo>
                  <a:cubicBezTo>
                    <a:pt x="449834" y="5042662"/>
                    <a:pt x="442214" y="5042662"/>
                    <a:pt x="434594" y="5042662"/>
                  </a:cubicBezTo>
                  <a:cubicBezTo>
                    <a:pt x="434594" y="5042662"/>
                    <a:pt x="434594" y="5042662"/>
                    <a:pt x="434594" y="5042662"/>
                  </a:cubicBezTo>
                  <a:cubicBezTo>
                    <a:pt x="419354" y="5042662"/>
                    <a:pt x="411734" y="5035042"/>
                    <a:pt x="404114" y="5019802"/>
                  </a:cubicBezTo>
                  <a:close/>
                  <a:moveTo>
                    <a:pt x="6466713" y="4867275"/>
                  </a:moveTo>
                  <a:cubicBezTo>
                    <a:pt x="6451473" y="4859655"/>
                    <a:pt x="6436233" y="4836795"/>
                    <a:pt x="6451473" y="4813808"/>
                  </a:cubicBezTo>
                  <a:cubicBezTo>
                    <a:pt x="6451473" y="4813808"/>
                    <a:pt x="6451473" y="4813808"/>
                    <a:pt x="6451473" y="4813808"/>
                  </a:cubicBezTo>
                  <a:cubicBezTo>
                    <a:pt x="6459093" y="4798568"/>
                    <a:pt x="6481953" y="4790948"/>
                    <a:pt x="6497193" y="4798568"/>
                  </a:cubicBezTo>
                  <a:cubicBezTo>
                    <a:pt x="6497193" y="4798568"/>
                    <a:pt x="6497193" y="4798568"/>
                    <a:pt x="6497193" y="4798568"/>
                  </a:cubicBezTo>
                  <a:cubicBezTo>
                    <a:pt x="6520053" y="4806188"/>
                    <a:pt x="6527673" y="4829048"/>
                    <a:pt x="6520053" y="4844288"/>
                  </a:cubicBezTo>
                  <a:cubicBezTo>
                    <a:pt x="6520053" y="4844288"/>
                    <a:pt x="6520053" y="4844288"/>
                    <a:pt x="6520053" y="4844288"/>
                  </a:cubicBezTo>
                  <a:cubicBezTo>
                    <a:pt x="6512433" y="4859528"/>
                    <a:pt x="6497193" y="4867148"/>
                    <a:pt x="6481953" y="4867148"/>
                  </a:cubicBezTo>
                  <a:cubicBezTo>
                    <a:pt x="6481953" y="4867148"/>
                    <a:pt x="6481953" y="4867148"/>
                    <a:pt x="6481953" y="4867148"/>
                  </a:cubicBezTo>
                  <a:cubicBezTo>
                    <a:pt x="6474333" y="4867148"/>
                    <a:pt x="6474333" y="4867148"/>
                    <a:pt x="6466713" y="4867148"/>
                  </a:cubicBezTo>
                  <a:close/>
                  <a:moveTo>
                    <a:pt x="305054" y="4829175"/>
                  </a:moveTo>
                  <a:cubicBezTo>
                    <a:pt x="297434" y="4806315"/>
                    <a:pt x="305054" y="4783455"/>
                    <a:pt x="327914" y="4775708"/>
                  </a:cubicBezTo>
                  <a:cubicBezTo>
                    <a:pt x="327914" y="4775708"/>
                    <a:pt x="327914" y="4775708"/>
                    <a:pt x="327914" y="4775708"/>
                  </a:cubicBezTo>
                  <a:cubicBezTo>
                    <a:pt x="343154" y="4768088"/>
                    <a:pt x="366014" y="4775708"/>
                    <a:pt x="373634" y="4798568"/>
                  </a:cubicBezTo>
                  <a:cubicBezTo>
                    <a:pt x="373634" y="4798568"/>
                    <a:pt x="373634" y="4798568"/>
                    <a:pt x="373634" y="4798568"/>
                  </a:cubicBezTo>
                  <a:cubicBezTo>
                    <a:pt x="381254" y="4813808"/>
                    <a:pt x="373634" y="4836668"/>
                    <a:pt x="358394" y="4844288"/>
                  </a:cubicBezTo>
                  <a:cubicBezTo>
                    <a:pt x="358394" y="4844288"/>
                    <a:pt x="358394" y="4844288"/>
                    <a:pt x="358394" y="4844288"/>
                  </a:cubicBezTo>
                  <a:cubicBezTo>
                    <a:pt x="350774" y="4851908"/>
                    <a:pt x="343154" y="4851908"/>
                    <a:pt x="343154" y="4851908"/>
                  </a:cubicBezTo>
                  <a:cubicBezTo>
                    <a:pt x="343154" y="4851908"/>
                    <a:pt x="343154" y="4851908"/>
                    <a:pt x="343154" y="4851908"/>
                  </a:cubicBezTo>
                  <a:cubicBezTo>
                    <a:pt x="327914" y="4851908"/>
                    <a:pt x="312674" y="4844288"/>
                    <a:pt x="305054" y="4829048"/>
                  </a:cubicBezTo>
                  <a:close/>
                  <a:moveTo>
                    <a:pt x="6550660" y="4668774"/>
                  </a:moveTo>
                  <a:cubicBezTo>
                    <a:pt x="6535420" y="4661154"/>
                    <a:pt x="6520180" y="4638294"/>
                    <a:pt x="6527800" y="4623054"/>
                  </a:cubicBezTo>
                  <a:cubicBezTo>
                    <a:pt x="6527800" y="4623054"/>
                    <a:pt x="6527800" y="4623054"/>
                    <a:pt x="6527800" y="4623054"/>
                  </a:cubicBezTo>
                  <a:cubicBezTo>
                    <a:pt x="6535420" y="4600194"/>
                    <a:pt x="6558280" y="4592574"/>
                    <a:pt x="6581140" y="4600194"/>
                  </a:cubicBezTo>
                  <a:cubicBezTo>
                    <a:pt x="6581140" y="4600194"/>
                    <a:pt x="6581140" y="4600194"/>
                    <a:pt x="6581140" y="4600194"/>
                  </a:cubicBezTo>
                  <a:cubicBezTo>
                    <a:pt x="6604000" y="4607814"/>
                    <a:pt x="6611620" y="4630674"/>
                    <a:pt x="6604000" y="4645914"/>
                  </a:cubicBezTo>
                  <a:cubicBezTo>
                    <a:pt x="6604000" y="4645914"/>
                    <a:pt x="6604000" y="4645914"/>
                    <a:pt x="6604000" y="4645914"/>
                  </a:cubicBezTo>
                  <a:cubicBezTo>
                    <a:pt x="6604000" y="4645914"/>
                    <a:pt x="6604000" y="4645914"/>
                    <a:pt x="6604000" y="4645914"/>
                  </a:cubicBezTo>
                  <a:cubicBezTo>
                    <a:pt x="6604000" y="4645914"/>
                    <a:pt x="6604000" y="4645914"/>
                    <a:pt x="6604000" y="4645914"/>
                  </a:cubicBezTo>
                  <a:cubicBezTo>
                    <a:pt x="6596380" y="4661154"/>
                    <a:pt x="6581140" y="4668774"/>
                    <a:pt x="6565900" y="4668774"/>
                  </a:cubicBezTo>
                  <a:cubicBezTo>
                    <a:pt x="6565900" y="4668774"/>
                    <a:pt x="6565900" y="4668774"/>
                    <a:pt x="6565900" y="4668774"/>
                  </a:cubicBezTo>
                  <a:cubicBezTo>
                    <a:pt x="6565900" y="4668774"/>
                    <a:pt x="6558280" y="4668774"/>
                    <a:pt x="6550660" y="4668774"/>
                  </a:cubicBezTo>
                  <a:close/>
                  <a:moveTo>
                    <a:pt x="221107" y="4630674"/>
                  </a:moveTo>
                  <a:cubicBezTo>
                    <a:pt x="221107" y="4630674"/>
                    <a:pt x="221107" y="4630674"/>
                    <a:pt x="221107" y="4630674"/>
                  </a:cubicBezTo>
                  <a:cubicBezTo>
                    <a:pt x="221107" y="4630674"/>
                    <a:pt x="221107" y="4630674"/>
                    <a:pt x="221107" y="4630674"/>
                  </a:cubicBezTo>
                  <a:cubicBezTo>
                    <a:pt x="213487" y="4607814"/>
                    <a:pt x="228727" y="4584954"/>
                    <a:pt x="243967" y="4577207"/>
                  </a:cubicBezTo>
                  <a:cubicBezTo>
                    <a:pt x="243967" y="4577207"/>
                    <a:pt x="243967" y="4577207"/>
                    <a:pt x="243967" y="4577207"/>
                  </a:cubicBezTo>
                  <a:cubicBezTo>
                    <a:pt x="266827" y="4569587"/>
                    <a:pt x="289687" y="4584827"/>
                    <a:pt x="297307" y="4600067"/>
                  </a:cubicBezTo>
                  <a:cubicBezTo>
                    <a:pt x="297307" y="4600067"/>
                    <a:pt x="297307" y="4600067"/>
                    <a:pt x="297307" y="4600067"/>
                  </a:cubicBezTo>
                  <a:cubicBezTo>
                    <a:pt x="304927" y="4622927"/>
                    <a:pt x="289687" y="4645787"/>
                    <a:pt x="274447" y="4653534"/>
                  </a:cubicBezTo>
                  <a:cubicBezTo>
                    <a:pt x="274447" y="4653534"/>
                    <a:pt x="274447" y="4653534"/>
                    <a:pt x="274447" y="4653534"/>
                  </a:cubicBezTo>
                  <a:cubicBezTo>
                    <a:pt x="266827" y="4653534"/>
                    <a:pt x="266827" y="4653534"/>
                    <a:pt x="259207" y="4653534"/>
                  </a:cubicBezTo>
                  <a:cubicBezTo>
                    <a:pt x="259207" y="4653534"/>
                    <a:pt x="259207" y="4653534"/>
                    <a:pt x="259207" y="4653534"/>
                  </a:cubicBezTo>
                  <a:cubicBezTo>
                    <a:pt x="243967" y="4653534"/>
                    <a:pt x="228727" y="4645914"/>
                    <a:pt x="221107" y="4630674"/>
                  </a:cubicBezTo>
                  <a:close/>
                  <a:moveTo>
                    <a:pt x="6626860" y="4470400"/>
                  </a:moveTo>
                  <a:cubicBezTo>
                    <a:pt x="6604000" y="4462780"/>
                    <a:pt x="6596380" y="4439920"/>
                    <a:pt x="6604000" y="4416933"/>
                  </a:cubicBezTo>
                  <a:cubicBezTo>
                    <a:pt x="6604000" y="4416933"/>
                    <a:pt x="6604000" y="4416933"/>
                    <a:pt x="6604000" y="4416933"/>
                  </a:cubicBezTo>
                  <a:cubicBezTo>
                    <a:pt x="6604000" y="4401693"/>
                    <a:pt x="6626860" y="4386453"/>
                    <a:pt x="6649720" y="4394073"/>
                  </a:cubicBezTo>
                  <a:cubicBezTo>
                    <a:pt x="6649720" y="4394073"/>
                    <a:pt x="6649720" y="4394073"/>
                    <a:pt x="6649720" y="4394073"/>
                  </a:cubicBezTo>
                  <a:cubicBezTo>
                    <a:pt x="6672580" y="4401693"/>
                    <a:pt x="6680200" y="4424553"/>
                    <a:pt x="6672580" y="4439793"/>
                  </a:cubicBezTo>
                  <a:cubicBezTo>
                    <a:pt x="6672580" y="4439793"/>
                    <a:pt x="6672580" y="4439793"/>
                    <a:pt x="6672580" y="4439793"/>
                  </a:cubicBezTo>
                  <a:cubicBezTo>
                    <a:pt x="6672580" y="4455033"/>
                    <a:pt x="6657340" y="4470273"/>
                    <a:pt x="6634480" y="4470273"/>
                  </a:cubicBezTo>
                  <a:cubicBezTo>
                    <a:pt x="6634480" y="4470273"/>
                    <a:pt x="6634480" y="4470273"/>
                    <a:pt x="6634480" y="4470273"/>
                  </a:cubicBezTo>
                  <a:cubicBezTo>
                    <a:pt x="6634480" y="4470273"/>
                    <a:pt x="6626860" y="4470273"/>
                    <a:pt x="6626860" y="4470273"/>
                  </a:cubicBezTo>
                  <a:close/>
                  <a:moveTo>
                    <a:pt x="152527" y="4424680"/>
                  </a:moveTo>
                  <a:cubicBezTo>
                    <a:pt x="152527" y="4424680"/>
                    <a:pt x="152527" y="4424680"/>
                    <a:pt x="152527" y="4424680"/>
                  </a:cubicBezTo>
                  <a:cubicBezTo>
                    <a:pt x="152527" y="4424680"/>
                    <a:pt x="152527" y="4424680"/>
                    <a:pt x="152527" y="4424680"/>
                  </a:cubicBezTo>
                  <a:cubicBezTo>
                    <a:pt x="144907" y="4401820"/>
                    <a:pt x="160147" y="4378960"/>
                    <a:pt x="175387" y="4378960"/>
                  </a:cubicBezTo>
                  <a:cubicBezTo>
                    <a:pt x="175387" y="4378960"/>
                    <a:pt x="175387" y="4378960"/>
                    <a:pt x="175387" y="4378960"/>
                  </a:cubicBezTo>
                  <a:cubicBezTo>
                    <a:pt x="198247" y="4371340"/>
                    <a:pt x="221107" y="4378960"/>
                    <a:pt x="228727" y="4401820"/>
                  </a:cubicBezTo>
                  <a:cubicBezTo>
                    <a:pt x="228727" y="4401820"/>
                    <a:pt x="228727" y="4401820"/>
                    <a:pt x="228727" y="4401820"/>
                  </a:cubicBezTo>
                  <a:cubicBezTo>
                    <a:pt x="228727" y="4424680"/>
                    <a:pt x="221107" y="4439920"/>
                    <a:pt x="198247" y="4447540"/>
                  </a:cubicBezTo>
                  <a:cubicBezTo>
                    <a:pt x="198247" y="4447540"/>
                    <a:pt x="198247" y="4447540"/>
                    <a:pt x="198247" y="4447540"/>
                  </a:cubicBezTo>
                  <a:cubicBezTo>
                    <a:pt x="198247" y="4447540"/>
                    <a:pt x="190627" y="4447540"/>
                    <a:pt x="190627" y="4447540"/>
                  </a:cubicBezTo>
                  <a:cubicBezTo>
                    <a:pt x="190627" y="4447540"/>
                    <a:pt x="190627" y="4447540"/>
                    <a:pt x="190627" y="4447540"/>
                  </a:cubicBezTo>
                  <a:cubicBezTo>
                    <a:pt x="175387" y="4447540"/>
                    <a:pt x="160147" y="4439920"/>
                    <a:pt x="152527" y="4424680"/>
                  </a:cubicBezTo>
                  <a:close/>
                  <a:moveTo>
                    <a:pt x="6687947" y="4264406"/>
                  </a:moveTo>
                  <a:cubicBezTo>
                    <a:pt x="6665086" y="4256786"/>
                    <a:pt x="6649847" y="4233926"/>
                    <a:pt x="6657467" y="4218686"/>
                  </a:cubicBezTo>
                  <a:cubicBezTo>
                    <a:pt x="6657467" y="4218686"/>
                    <a:pt x="6657467" y="4218686"/>
                    <a:pt x="6657467" y="4218686"/>
                  </a:cubicBezTo>
                  <a:cubicBezTo>
                    <a:pt x="6665086" y="4195826"/>
                    <a:pt x="6680326" y="4180586"/>
                    <a:pt x="6703186" y="4188206"/>
                  </a:cubicBezTo>
                  <a:cubicBezTo>
                    <a:pt x="6703186" y="4188206"/>
                    <a:pt x="6703186" y="4188206"/>
                    <a:pt x="6703186" y="4188206"/>
                  </a:cubicBezTo>
                  <a:cubicBezTo>
                    <a:pt x="6726047" y="4195826"/>
                    <a:pt x="6733667" y="4211066"/>
                    <a:pt x="6733667" y="4233926"/>
                  </a:cubicBezTo>
                  <a:cubicBezTo>
                    <a:pt x="6733667" y="4233926"/>
                    <a:pt x="6733667" y="4233926"/>
                    <a:pt x="6733667" y="4233926"/>
                  </a:cubicBezTo>
                  <a:cubicBezTo>
                    <a:pt x="6726047" y="4249166"/>
                    <a:pt x="6710807" y="4264406"/>
                    <a:pt x="6695567" y="4264406"/>
                  </a:cubicBezTo>
                  <a:cubicBezTo>
                    <a:pt x="6695567" y="4264406"/>
                    <a:pt x="6695567" y="4264406"/>
                    <a:pt x="6695567" y="4264406"/>
                  </a:cubicBezTo>
                  <a:cubicBezTo>
                    <a:pt x="6695567" y="4264406"/>
                    <a:pt x="6687947" y="4264406"/>
                    <a:pt x="6687947" y="4264406"/>
                  </a:cubicBezTo>
                  <a:close/>
                  <a:moveTo>
                    <a:pt x="99187" y="4211066"/>
                  </a:moveTo>
                  <a:cubicBezTo>
                    <a:pt x="91567" y="4195826"/>
                    <a:pt x="106807" y="4172966"/>
                    <a:pt x="122047" y="4165346"/>
                  </a:cubicBezTo>
                  <a:cubicBezTo>
                    <a:pt x="122047" y="4165346"/>
                    <a:pt x="122047" y="4165346"/>
                    <a:pt x="122047" y="4165346"/>
                  </a:cubicBezTo>
                  <a:cubicBezTo>
                    <a:pt x="144907" y="4165346"/>
                    <a:pt x="167767" y="4172966"/>
                    <a:pt x="167767" y="4195826"/>
                  </a:cubicBezTo>
                  <a:cubicBezTo>
                    <a:pt x="167767" y="4195826"/>
                    <a:pt x="167767" y="4195826"/>
                    <a:pt x="167767" y="4195826"/>
                  </a:cubicBezTo>
                  <a:cubicBezTo>
                    <a:pt x="175387" y="4218686"/>
                    <a:pt x="160147" y="4241546"/>
                    <a:pt x="144907" y="4241546"/>
                  </a:cubicBezTo>
                  <a:cubicBezTo>
                    <a:pt x="144907" y="4241546"/>
                    <a:pt x="144907" y="4241546"/>
                    <a:pt x="144907" y="4241546"/>
                  </a:cubicBezTo>
                  <a:cubicBezTo>
                    <a:pt x="137287" y="4241546"/>
                    <a:pt x="137287" y="4241546"/>
                    <a:pt x="129667" y="4241546"/>
                  </a:cubicBezTo>
                  <a:cubicBezTo>
                    <a:pt x="129667" y="4241546"/>
                    <a:pt x="129667" y="4241546"/>
                    <a:pt x="129667" y="4241546"/>
                  </a:cubicBezTo>
                  <a:cubicBezTo>
                    <a:pt x="114427" y="4241546"/>
                    <a:pt x="99187" y="4233926"/>
                    <a:pt x="99187" y="4211066"/>
                  </a:cubicBezTo>
                  <a:close/>
                  <a:moveTo>
                    <a:pt x="6733667" y="4050792"/>
                  </a:moveTo>
                  <a:cubicBezTo>
                    <a:pt x="6710807" y="4050792"/>
                    <a:pt x="6695567" y="4027932"/>
                    <a:pt x="6703187" y="4005072"/>
                  </a:cubicBezTo>
                  <a:cubicBezTo>
                    <a:pt x="6703187" y="4005072"/>
                    <a:pt x="6703187" y="4005072"/>
                    <a:pt x="6703187" y="4005072"/>
                  </a:cubicBezTo>
                  <a:cubicBezTo>
                    <a:pt x="6703187" y="3989832"/>
                    <a:pt x="6726048" y="3974592"/>
                    <a:pt x="6748907" y="3974592"/>
                  </a:cubicBezTo>
                  <a:cubicBezTo>
                    <a:pt x="6748907" y="3974592"/>
                    <a:pt x="6748907" y="3974592"/>
                    <a:pt x="6748907" y="3974592"/>
                  </a:cubicBezTo>
                  <a:cubicBezTo>
                    <a:pt x="6764148" y="3982212"/>
                    <a:pt x="6779387" y="3997452"/>
                    <a:pt x="6779387" y="4020312"/>
                  </a:cubicBezTo>
                  <a:cubicBezTo>
                    <a:pt x="6779387" y="4020312"/>
                    <a:pt x="6779387" y="4020312"/>
                    <a:pt x="6779387" y="4020312"/>
                  </a:cubicBezTo>
                  <a:cubicBezTo>
                    <a:pt x="6771767" y="4043172"/>
                    <a:pt x="6756527" y="4050792"/>
                    <a:pt x="6741287" y="4050792"/>
                  </a:cubicBezTo>
                  <a:cubicBezTo>
                    <a:pt x="6741287" y="4050792"/>
                    <a:pt x="6741287" y="4050792"/>
                    <a:pt x="6741287" y="4050792"/>
                  </a:cubicBezTo>
                  <a:cubicBezTo>
                    <a:pt x="6741287" y="4050792"/>
                    <a:pt x="6733667" y="4050792"/>
                    <a:pt x="6733667" y="4050792"/>
                  </a:cubicBezTo>
                  <a:close/>
                  <a:moveTo>
                    <a:pt x="53340" y="4005072"/>
                  </a:moveTo>
                  <a:cubicBezTo>
                    <a:pt x="45720" y="3982212"/>
                    <a:pt x="60960" y="3959352"/>
                    <a:pt x="83820" y="3959352"/>
                  </a:cubicBezTo>
                  <a:cubicBezTo>
                    <a:pt x="83820" y="3959352"/>
                    <a:pt x="83820" y="3959352"/>
                    <a:pt x="83820" y="3959352"/>
                  </a:cubicBezTo>
                  <a:cubicBezTo>
                    <a:pt x="106680" y="3951732"/>
                    <a:pt x="121920" y="3966972"/>
                    <a:pt x="129540" y="3989832"/>
                  </a:cubicBezTo>
                  <a:cubicBezTo>
                    <a:pt x="129540" y="3989832"/>
                    <a:pt x="129540" y="3989832"/>
                    <a:pt x="129540" y="3989832"/>
                  </a:cubicBezTo>
                  <a:cubicBezTo>
                    <a:pt x="129540" y="4012692"/>
                    <a:pt x="114300" y="4027932"/>
                    <a:pt x="99060" y="4035552"/>
                  </a:cubicBezTo>
                  <a:cubicBezTo>
                    <a:pt x="99060" y="4035552"/>
                    <a:pt x="99060" y="4035552"/>
                    <a:pt x="99060" y="4035552"/>
                  </a:cubicBezTo>
                  <a:cubicBezTo>
                    <a:pt x="91440" y="4035552"/>
                    <a:pt x="91440" y="4035552"/>
                    <a:pt x="91440" y="4035552"/>
                  </a:cubicBezTo>
                  <a:cubicBezTo>
                    <a:pt x="91440" y="4035552"/>
                    <a:pt x="91440" y="4035552"/>
                    <a:pt x="91440" y="4035552"/>
                  </a:cubicBezTo>
                  <a:cubicBezTo>
                    <a:pt x="68580" y="4035552"/>
                    <a:pt x="53340" y="4020312"/>
                    <a:pt x="53340" y="4005072"/>
                  </a:cubicBezTo>
                  <a:close/>
                  <a:moveTo>
                    <a:pt x="6764147" y="3837178"/>
                  </a:moveTo>
                  <a:cubicBezTo>
                    <a:pt x="6748907" y="3837178"/>
                    <a:pt x="6733667" y="3821938"/>
                    <a:pt x="6733667" y="3799078"/>
                  </a:cubicBezTo>
                  <a:cubicBezTo>
                    <a:pt x="6733667" y="3799078"/>
                    <a:pt x="6733667" y="3799078"/>
                    <a:pt x="6733667" y="3799078"/>
                  </a:cubicBezTo>
                  <a:cubicBezTo>
                    <a:pt x="6733667" y="3776218"/>
                    <a:pt x="6756526" y="3760978"/>
                    <a:pt x="6771767" y="3768598"/>
                  </a:cubicBezTo>
                  <a:cubicBezTo>
                    <a:pt x="6771767" y="3768598"/>
                    <a:pt x="6771767" y="3768598"/>
                    <a:pt x="6771767" y="3768598"/>
                  </a:cubicBezTo>
                  <a:cubicBezTo>
                    <a:pt x="6794626" y="3768598"/>
                    <a:pt x="6809867" y="3783838"/>
                    <a:pt x="6809867" y="3806698"/>
                  </a:cubicBezTo>
                  <a:cubicBezTo>
                    <a:pt x="6809867" y="3806698"/>
                    <a:pt x="6809867" y="3806698"/>
                    <a:pt x="6809867" y="3806698"/>
                  </a:cubicBezTo>
                  <a:cubicBezTo>
                    <a:pt x="6809867" y="3829558"/>
                    <a:pt x="6787007" y="3844798"/>
                    <a:pt x="6771767" y="3844798"/>
                  </a:cubicBezTo>
                  <a:cubicBezTo>
                    <a:pt x="6771767" y="3844798"/>
                    <a:pt x="6771767" y="3844798"/>
                    <a:pt x="6771767" y="3844798"/>
                  </a:cubicBezTo>
                  <a:cubicBezTo>
                    <a:pt x="6771767" y="3844798"/>
                    <a:pt x="6764147" y="3837178"/>
                    <a:pt x="6764147" y="3837178"/>
                  </a:cubicBezTo>
                  <a:close/>
                  <a:moveTo>
                    <a:pt x="22860" y="3791458"/>
                  </a:moveTo>
                  <a:cubicBezTo>
                    <a:pt x="22860" y="3791458"/>
                    <a:pt x="22860" y="3791458"/>
                    <a:pt x="22860" y="3791458"/>
                  </a:cubicBezTo>
                  <a:cubicBezTo>
                    <a:pt x="22860" y="3791458"/>
                    <a:pt x="22860" y="3791458"/>
                    <a:pt x="22860" y="3791458"/>
                  </a:cubicBezTo>
                  <a:cubicBezTo>
                    <a:pt x="22860" y="3768598"/>
                    <a:pt x="38100" y="3745738"/>
                    <a:pt x="53340" y="3745738"/>
                  </a:cubicBezTo>
                  <a:cubicBezTo>
                    <a:pt x="53340" y="3745738"/>
                    <a:pt x="53340" y="3745738"/>
                    <a:pt x="53340" y="3745738"/>
                  </a:cubicBezTo>
                  <a:cubicBezTo>
                    <a:pt x="76200" y="3745738"/>
                    <a:pt x="99060" y="3760978"/>
                    <a:pt x="99060" y="3776218"/>
                  </a:cubicBezTo>
                  <a:cubicBezTo>
                    <a:pt x="99060" y="3776218"/>
                    <a:pt x="99060" y="3776218"/>
                    <a:pt x="99060" y="3776218"/>
                  </a:cubicBezTo>
                  <a:cubicBezTo>
                    <a:pt x="99060" y="3799078"/>
                    <a:pt x="83820" y="3821938"/>
                    <a:pt x="60960" y="3821938"/>
                  </a:cubicBezTo>
                  <a:cubicBezTo>
                    <a:pt x="60960" y="3821938"/>
                    <a:pt x="60960" y="3821938"/>
                    <a:pt x="60960" y="3821938"/>
                  </a:cubicBezTo>
                  <a:cubicBezTo>
                    <a:pt x="60960" y="3821938"/>
                    <a:pt x="60960" y="3821938"/>
                    <a:pt x="60960" y="3821938"/>
                  </a:cubicBezTo>
                  <a:cubicBezTo>
                    <a:pt x="60960" y="3821938"/>
                    <a:pt x="60960" y="3821938"/>
                    <a:pt x="60960" y="3821938"/>
                  </a:cubicBezTo>
                  <a:cubicBezTo>
                    <a:pt x="38100" y="3821938"/>
                    <a:pt x="22860" y="3806698"/>
                    <a:pt x="22860" y="3791458"/>
                  </a:cubicBezTo>
                  <a:close/>
                  <a:moveTo>
                    <a:pt x="6787007" y="3623564"/>
                  </a:moveTo>
                  <a:cubicBezTo>
                    <a:pt x="6764147" y="3623564"/>
                    <a:pt x="6748907" y="3608324"/>
                    <a:pt x="6748907" y="3585464"/>
                  </a:cubicBezTo>
                  <a:cubicBezTo>
                    <a:pt x="6748907" y="3585464"/>
                    <a:pt x="6748907" y="3585464"/>
                    <a:pt x="6748907" y="3585464"/>
                  </a:cubicBezTo>
                  <a:cubicBezTo>
                    <a:pt x="6748907" y="3562604"/>
                    <a:pt x="6771767" y="3547364"/>
                    <a:pt x="6787007" y="3554984"/>
                  </a:cubicBezTo>
                  <a:cubicBezTo>
                    <a:pt x="6787007" y="3554984"/>
                    <a:pt x="6787007" y="3554984"/>
                    <a:pt x="6787007" y="3554984"/>
                  </a:cubicBezTo>
                  <a:cubicBezTo>
                    <a:pt x="6809867" y="3554984"/>
                    <a:pt x="6825107" y="3570224"/>
                    <a:pt x="6825107" y="3593084"/>
                  </a:cubicBezTo>
                  <a:cubicBezTo>
                    <a:pt x="6825107" y="3593084"/>
                    <a:pt x="6825107" y="3593084"/>
                    <a:pt x="6825107" y="3593084"/>
                  </a:cubicBezTo>
                  <a:cubicBezTo>
                    <a:pt x="6825107" y="3608324"/>
                    <a:pt x="6809867" y="3631184"/>
                    <a:pt x="6787007" y="3631184"/>
                  </a:cubicBezTo>
                  <a:cubicBezTo>
                    <a:pt x="6787007" y="3631184"/>
                    <a:pt x="6787007" y="3631184"/>
                    <a:pt x="6787007" y="3631184"/>
                  </a:cubicBezTo>
                  <a:cubicBezTo>
                    <a:pt x="6787007" y="3631184"/>
                    <a:pt x="6787007" y="3631184"/>
                    <a:pt x="6787007" y="3623564"/>
                  </a:cubicBezTo>
                  <a:close/>
                  <a:moveTo>
                    <a:pt x="7620" y="3570224"/>
                  </a:moveTo>
                  <a:cubicBezTo>
                    <a:pt x="7620" y="3570224"/>
                    <a:pt x="7620" y="3570224"/>
                    <a:pt x="7620" y="3570224"/>
                  </a:cubicBezTo>
                  <a:cubicBezTo>
                    <a:pt x="7620" y="3570224"/>
                    <a:pt x="7620" y="3570224"/>
                    <a:pt x="7620" y="3570224"/>
                  </a:cubicBezTo>
                  <a:cubicBezTo>
                    <a:pt x="7620" y="3547364"/>
                    <a:pt x="22860" y="3532124"/>
                    <a:pt x="45720" y="3532124"/>
                  </a:cubicBezTo>
                  <a:cubicBezTo>
                    <a:pt x="45720" y="3532124"/>
                    <a:pt x="45720" y="3532124"/>
                    <a:pt x="45720" y="3532124"/>
                  </a:cubicBezTo>
                  <a:cubicBezTo>
                    <a:pt x="60960" y="3532124"/>
                    <a:pt x="83820" y="3547364"/>
                    <a:pt x="83820" y="3570224"/>
                  </a:cubicBezTo>
                  <a:cubicBezTo>
                    <a:pt x="83820" y="3570224"/>
                    <a:pt x="83820" y="3570224"/>
                    <a:pt x="83820" y="3570224"/>
                  </a:cubicBezTo>
                  <a:cubicBezTo>
                    <a:pt x="83820" y="3593084"/>
                    <a:pt x="68580" y="3608324"/>
                    <a:pt x="45720" y="3608324"/>
                  </a:cubicBezTo>
                  <a:cubicBezTo>
                    <a:pt x="45720" y="3608324"/>
                    <a:pt x="45720" y="3608324"/>
                    <a:pt x="45720" y="3608324"/>
                  </a:cubicBezTo>
                  <a:cubicBezTo>
                    <a:pt x="45720" y="3608324"/>
                    <a:pt x="45720" y="3608324"/>
                    <a:pt x="45720" y="3608324"/>
                  </a:cubicBezTo>
                  <a:cubicBezTo>
                    <a:pt x="45720" y="3608324"/>
                    <a:pt x="45720" y="3608324"/>
                    <a:pt x="45720" y="3608324"/>
                  </a:cubicBezTo>
                  <a:cubicBezTo>
                    <a:pt x="22860" y="3608324"/>
                    <a:pt x="7620" y="3593084"/>
                    <a:pt x="7620" y="3570224"/>
                  </a:cubicBezTo>
                  <a:close/>
                  <a:moveTo>
                    <a:pt x="6756526" y="3371850"/>
                  </a:moveTo>
                  <a:cubicBezTo>
                    <a:pt x="6756526" y="3356610"/>
                    <a:pt x="6771767" y="3333750"/>
                    <a:pt x="6794626" y="3333750"/>
                  </a:cubicBezTo>
                  <a:cubicBezTo>
                    <a:pt x="6794626" y="3333750"/>
                    <a:pt x="6794626" y="3333750"/>
                    <a:pt x="6794626" y="3333750"/>
                  </a:cubicBezTo>
                  <a:cubicBezTo>
                    <a:pt x="6809867" y="3333750"/>
                    <a:pt x="6832726" y="3356610"/>
                    <a:pt x="6832726" y="3371850"/>
                  </a:cubicBezTo>
                  <a:cubicBezTo>
                    <a:pt x="6832726" y="3371850"/>
                    <a:pt x="6832726" y="3371850"/>
                    <a:pt x="6832726" y="3371850"/>
                  </a:cubicBezTo>
                  <a:cubicBezTo>
                    <a:pt x="6832726" y="3394710"/>
                    <a:pt x="6809867" y="3409950"/>
                    <a:pt x="6794626" y="3409950"/>
                  </a:cubicBezTo>
                  <a:cubicBezTo>
                    <a:pt x="6794626" y="3409950"/>
                    <a:pt x="6794626" y="3409950"/>
                    <a:pt x="6794626" y="3409950"/>
                  </a:cubicBezTo>
                  <a:cubicBezTo>
                    <a:pt x="6794626" y="3409950"/>
                    <a:pt x="6794626" y="3409950"/>
                    <a:pt x="6794626" y="3409950"/>
                  </a:cubicBezTo>
                  <a:cubicBezTo>
                    <a:pt x="6794626" y="3409950"/>
                    <a:pt x="6794626" y="3409950"/>
                    <a:pt x="6794626" y="3409950"/>
                  </a:cubicBezTo>
                  <a:cubicBezTo>
                    <a:pt x="6771767" y="3409950"/>
                    <a:pt x="6756526" y="3394710"/>
                    <a:pt x="6756526" y="3371850"/>
                  </a:cubicBezTo>
                  <a:close/>
                  <a:moveTo>
                    <a:pt x="38100" y="3394710"/>
                  </a:moveTo>
                  <a:cubicBezTo>
                    <a:pt x="22860" y="3394710"/>
                    <a:pt x="0" y="3379470"/>
                    <a:pt x="0" y="3356610"/>
                  </a:cubicBezTo>
                  <a:cubicBezTo>
                    <a:pt x="0" y="3356610"/>
                    <a:pt x="0" y="3356610"/>
                    <a:pt x="0" y="3356610"/>
                  </a:cubicBezTo>
                  <a:cubicBezTo>
                    <a:pt x="0" y="3333750"/>
                    <a:pt x="22860" y="3318510"/>
                    <a:pt x="38100" y="3318510"/>
                  </a:cubicBezTo>
                  <a:cubicBezTo>
                    <a:pt x="38100" y="3318510"/>
                    <a:pt x="38100" y="3318510"/>
                    <a:pt x="38100" y="3318510"/>
                  </a:cubicBezTo>
                  <a:cubicBezTo>
                    <a:pt x="60960" y="3318510"/>
                    <a:pt x="76200" y="3333750"/>
                    <a:pt x="76200" y="3356610"/>
                  </a:cubicBezTo>
                  <a:cubicBezTo>
                    <a:pt x="76200" y="3356610"/>
                    <a:pt x="76200" y="3356610"/>
                    <a:pt x="76200" y="3356610"/>
                  </a:cubicBezTo>
                  <a:cubicBezTo>
                    <a:pt x="76200" y="3379470"/>
                    <a:pt x="60960" y="3394710"/>
                    <a:pt x="38100" y="3394710"/>
                  </a:cubicBezTo>
                  <a:cubicBezTo>
                    <a:pt x="38100" y="3394710"/>
                    <a:pt x="38100" y="3394710"/>
                    <a:pt x="38100" y="3394710"/>
                  </a:cubicBezTo>
                  <a:cubicBezTo>
                    <a:pt x="38100" y="3394710"/>
                    <a:pt x="38100" y="3394710"/>
                    <a:pt x="38100" y="3394710"/>
                  </a:cubicBezTo>
                  <a:close/>
                  <a:moveTo>
                    <a:pt x="6741287" y="3165856"/>
                  </a:moveTo>
                  <a:cubicBezTo>
                    <a:pt x="6741287" y="3142996"/>
                    <a:pt x="6756527" y="3127756"/>
                    <a:pt x="6779387" y="3120136"/>
                  </a:cubicBezTo>
                  <a:cubicBezTo>
                    <a:pt x="6779387" y="3120136"/>
                    <a:pt x="6779387" y="3120136"/>
                    <a:pt x="6779387" y="3120136"/>
                  </a:cubicBezTo>
                  <a:cubicBezTo>
                    <a:pt x="6802247" y="3120136"/>
                    <a:pt x="6817487" y="3135376"/>
                    <a:pt x="6817487" y="3158236"/>
                  </a:cubicBezTo>
                  <a:cubicBezTo>
                    <a:pt x="6817487" y="3158236"/>
                    <a:pt x="6817487" y="3158236"/>
                    <a:pt x="6817487" y="3158236"/>
                  </a:cubicBezTo>
                  <a:cubicBezTo>
                    <a:pt x="6825107" y="3181096"/>
                    <a:pt x="6809867" y="3196336"/>
                    <a:pt x="6787007" y="3196336"/>
                  </a:cubicBezTo>
                  <a:cubicBezTo>
                    <a:pt x="6787007" y="3196336"/>
                    <a:pt x="6787007" y="3196336"/>
                    <a:pt x="6787007" y="3196336"/>
                  </a:cubicBezTo>
                  <a:cubicBezTo>
                    <a:pt x="6787007" y="3196336"/>
                    <a:pt x="6787007" y="3196336"/>
                    <a:pt x="6779387" y="3196336"/>
                  </a:cubicBezTo>
                  <a:cubicBezTo>
                    <a:pt x="6779387" y="3196336"/>
                    <a:pt x="6779387" y="3196336"/>
                    <a:pt x="6779387" y="3196336"/>
                  </a:cubicBezTo>
                  <a:cubicBezTo>
                    <a:pt x="6764147" y="3196336"/>
                    <a:pt x="6748907" y="3181096"/>
                    <a:pt x="6741287" y="3165856"/>
                  </a:cubicBezTo>
                  <a:close/>
                  <a:moveTo>
                    <a:pt x="45720" y="3181096"/>
                  </a:moveTo>
                  <a:cubicBezTo>
                    <a:pt x="30480" y="3181096"/>
                    <a:pt x="15240" y="3158236"/>
                    <a:pt x="15240" y="3135376"/>
                  </a:cubicBezTo>
                  <a:cubicBezTo>
                    <a:pt x="15240" y="3135376"/>
                    <a:pt x="15240" y="3135376"/>
                    <a:pt x="15240" y="3135376"/>
                  </a:cubicBezTo>
                  <a:cubicBezTo>
                    <a:pt x="15240" y="3120136"/>
                    <a:pt x="30480" y="3104896"/>
                    <a:pt x="53340" y="3104896"/>
                  </a:cubicBezTo>
                  <a:cubicBezTo>
                    <a:pt x="53340" y="3104896"/>
                    <a:pt x="53340" y="3104896"/>
                    <a:pt x="53340" y="3104896"/>
                  </a:cubicBezTo>
                  <a:cubicBezTo>
                    <a:pt x="76200" y="3104896"/>
                    <a:pt x="91440" y="3120136"/>
                    <a:pt x="91440" y="3142996"/>
                  </a:cubicBezTo>
                  <a:cubicBezTo>
                    <a:pt x="91440" y="3142996"/>
                    <a:pt x="91440" y="3142996"/>
                    <a:pt x="91440" y="3142996"/>
                  </a:cubicBezTo>
                  <a:cubicBezTo>
                    <a:pt x="91440" y="3165856"/>
                    <a:pt x="68580" y="3181096"/>
                    <a:pt x="53340" y="3181096"/>
                  </a:cubicBezTo>
                  <a:cubicBezTo>
                    <a:pt x="53340" y="3181096"/>
                    <a:pt x="53340" y="3181096"/>
                    <a:pt x="53340" y="3181096"/>
                  </a:cubicBezTo>
                  <a:cubicBezTo>
                    <a:pt x="53340" y="3181096"/>
                    <a:pt x="45720" y="3181096"/>
                    <a:pt x="45720" y="3181096"/>
                  </a:cubicBezTo>
                  <a:close/>
                  <a:moveTo>
                    <a:pt x="6718426" y="2952242"/>
                  </a:moveTo>
                  <a:cubicBezTo>
                    <a:pt x="6718426" y="2929382"/>
                    <a:pt x="6733667" y="2914142"/>
                    <a:pt x="6756526" y="2906522"/>
                  </a:cubicBezTo>
                  <a:cubicBezTo>
                    <a:pt x="6756526" y="2906522"/>
                    <a:pt x="6756526" y="2906522"/>
                    <a:pt x="6756526" y="2906522"/>
                  </a:cubicBezTo>
                  <a:cubicBezTo>
                    <a:pt x="6771767" y="2906522"/>
                    <a:pt x="6794626" y="2921762"/>
                    <a:pt x="6794626" y="2944622"/>
                  </a:cubicBezTo>
                  <a:cubicBezTo>
                    <a:pt x="6794626" y="2944622"/>
                    <a:pt x="6794626" y="2944622"/>
                    <a:pt x="6794626" y="2944622"/>
                  </a:cubicBezTo>
                  <a:cubicBezTo>
                    <a:pt x="6794626" y="2944622"/>
                    <a:pt x="6794626" y="2944622"/>
                    <a:pt x="6794626" y="2944622"/>
                  </a:cubicBezTo>
                  <a:cubicBezTo>
                    <a:pt x="6794626" y="2944622"/>
                    <a:pt x="6794626" y="2944622"/>
                    <a:pt x="6794626" y="2944622"/>
                  </a:cubicBezTo>
                  <a:cubicBezTo>
                    <a:pt x="6802247" y="2959862"/>
                    <a:pt x="6787007" y="2982722"/>
                    <a:pt x="6764147" y="2982722"/>
                  </a:cubicBezTo>
                  <a:cubicBezTo>
                    <a:pt x="6764147" y="2982722"/>
                    <a:pt x="6764147" y="2982722"/>
                    <a:pt x="6764147" y="2982722"/>
                  </a:cubicBezTo>
                  <a:cubicBezTo>
                    <a:pt x="6764147" y="2982722"/>
                    <a:pt x="6764147" y="2982722"/>
                    <a:pt x="6756526" y="2982722"/>
                  </a:cubicBezTo>
                  <a:cubicBezTo>
                    <a:pt x="6756526" y="2982722"/>
                    <a:pt x="6756526" y="2982722"/>
                    <a:pt x="6756526" y="2982722"/>
                  </a:cubicBezTo>
                  <a:cubicBezTo>
                    <a:pt x="6741287" y="2982722"/>
                    <a:pt x="6726047" y="2975102"/>
                    <a:pt x="6718426" y="2952242"/>
                  </a:cubicBezTo>
                  <a:close/>
                  <a:moveTo>
                    <a:pt x="68580" y="2967482"/>
                  </a:moveTo>
                  <a:cubicBezTo>
                    <a:pt x="45720" y="2959862"/>
                    <a:pt x="38100" y="2944622"/>
                    <a:pt x="38100" y="2921762"/>
                  </a:cubicBezTo>
                  <a:cubicBezTo>
                    <a:pt x="38100" y="2921762"/>
                    <a:pt x="38100" y="2921762"/>
                    <a:pt x="38100" y="2921762"/>
                  </a:cubicBezTo>
                  <a:cubicBezTo>
                    <a:pt x="38100" y="2921762"/>
                    <a:pt x="38100" y="2921762"/>
                    <a:pt x="38100" y="2921762"/>
                  </a:cubicBezTo>
                  <a:cubicBezTo>
                    <a:pt x="38100" y="2921762"/>
                    <a:pt x="38100" y="2921762"/>
                    <a:pt x="38100" y="2921762"/>
                  </a:cubicBezTo>
                  <a:cubicBezTo>
                    <a:pt x="38100" y="2898902"/>
                    <a:pt x="60960" y="2891282"/>
                    <a:pt x="83820" y="2891282"/>
                  </a:cubicBezTo>
                  <a:cubicBezTo>
                    <a:pt x="83820" y="2891282"/>
                    <a:pt x="83820" y="2891282"/>
                    <a:pt x="83820" y="2891282"/>
                  </a:cubicBezTo>
                  <a:cubicBezTo>
                    <a:pt x="99060" y="2891282"/>
                    <a:pt x="114300" y="2914142"/>
                    <a:pt x="114300" y="2937002"/>
                  </a:cubicBezTo>
                  <a:cubicBezTo>
                    <a:pt x="114300" y="2937002"/>
                    <a:pt x="114300" y="2937002"/>
                    <a:pt x="114300" y="2937002"/>
                  </a:cubicBezTo>
                  <a:cubicBezTo>
                    <a:pt x="106680" y="2952242"/>
                    <a:pt x="91440" y="2967482"/>
                    <a:pt x="76200" y="2967482"/>
                  </a:cubicBezTo>
                  <a:cubicBezTo>
                    <a:pt x="76200" y="2967482"/>
                    <a:pt x="76200" y="2967482"/>
                    <a:pt x="76200" y="2967482"/>
                  </a:cubicBezTo>
                  <a:cubicBezTo>
                    <a:pt x="76200" y="2967482"/>
                    <a:pt x="68580" y="2967482"/>
                    <a:pt x="68580" y="2967482"/>
                  </a:cubicBezTo>
                  <a:close/>
                  <a:moveTo>
                    <a:pt x="6687820" y="2746248"/>
                  </a:moveTo>
                  <a:cubicBezTo>
                    <a:pt x="6680200" y="2723388"/>
                    <a:pt x="6695440" y="2700528"/>
                    <a:pt x="6718300" y="2700528"/>
                  </a:cubicBezTo>
                  <a:cubicBezTo>
                    <a:pt x="6718300" y="2700528"/>
                    <a:pt x="6718300" y="2700528"/>
                    <a:pt x="6718300" y="2700528"/>
                  </a:cubicBezTo>
                  <a:cubicBezTo>
                    <a:pt x="6733540" y="2692908"/>
                    <a:pt x="6756400" y="2708148"/>
                    <a:pt x="6764020" y="2731008"/>
                  </a:cubicBezTo>
                  <a:cubicBezTo>
                    <a:pt x="6764020" y="2731008"/>
                    <a:pt x="6764020" y="2731008"/>
                    <a:pt x="6764020" y="2731008"/>
                  </a:cubicBezTo>
                  <a:cubicBezTo>
                    <a:pt x="6764020" y="2746248"/>
                    <a:pt x="6748780" y="2769108"/>
                    <a:pt x="6733540" y="2776728"/>
                  </a:cubicBezTo>
                  <a:cubicBezTo>
                    <a:pt x="6733540" y="2776728"/>
                    <a:pt x="6733540" y="2776728"/>
                    <a:pt x="6733540" y="2776728"/>
                  </a:cubicBezTo>
                  <a:cubicBezTo>
                    <a:pt x="6725920" y="2776728"/>
                    <a:pt x="6725920" y="2776728"/>
                    <a:pt x="6725920" y="2776728"/>
                  </a:cubicBezTo>
                  <a:cubicBezTo>
                    <a:pt x="6725920" y="2776728"/>
                    <a:pt x="6725920" y="2776728"/>
                    <a:pt x="6725920" y="2776728"/>
                  </a:cubicBezTo>
                  <a:cubicBezTo>
                    <a:pt x="6703060" y="2776728"/>
                    <a:pt x="6687820" y="2761488"/>
                    <a:pt x="6687820" y="2746248"/>
                  </a:cubicBezTo>
                  <a:close/>
                  <a:moveTo>
                    <a:pt x="106680" y="2753868"/>
                  </a:moveTo>
                  <a:cubicBezTo>
                    <a:pt x="83820" y="2753868"/>
                    <a:pt x="68580" y="2731008"/>
                    <a:pt x="76200" y="2708148"/>
                  </a:cubicBezTo>
                  <a:cubicBezTo>
                    <a:pt x="76200" y="2708148"/>
                    <a:pt x="76200" y="2708148"/>
                    <a:pt x="76200" y="2708148"/>
                  </a:cubicBezTo>
                  <a:cubicBezTo>
                    <a:pt x="76200" y="2685288"/>
                    <a:pt x="99060" y="2677668"/>
                    <a:pt x="121920" y="2677668"/>
                  </a:cubicBezTo>
                  <a:cubicBezTo>
                    <a:pt x="121920" y="2677668"/>
                    <a:pt x="121920" y="2677668"/>
                    <a:pt x="121920" y="2677668"/>
                  </a:cubicBezTo>
                  <a:cubicBezTo>
                    <a:pt x="144780" y="2685288"/>
                    <a:pt x="152400" y="2708148"/>
                    <a:pt x="152400" y="2723388"/>
                  </a:cubicBezTo>
                  <a:cubicBezTo>
                    <a:pt x="152400" y="2723388"/>
                    <a:pt x="152400" y="2723388"/>
                    <a:pt x="152400" y="2723388"/>
                  </a:cubicBezTo>
                  <a:cubicBezTo>
                    <a:pt x="144780" y="2746248"/>
                    <a:pt x="129540" y="2753868"/>
                    <a:pt x="114300" y="2753868"/>
                  </a:cubicBezTo>
                  <a:cubicBezTo>
                    <a:pt x="114300" y="2753868"/>
                    <a:pt x="114300" y="2753868"/>
                    <a:pt x="114300" y="2753868"/>
                  </a:cubicBezTo>
                  <a:cubicBezTo>
                    <a:pt x="106680" y="2753868"/>
                    <a:pt x="106680" y="2753868"/>
                    <a:pt x="106680" y="2753868"/>
                  </a:cubicBezTo>
                  <a:close/>
                  <a:moveTo>
                    <a:pt x="6634480" y="2540254"/>
                  </a:moveTo>
                  <a:cubicBezTo>
                    <a:pt x="6634480" y="2517394"/>
                    <a:pt x="6642100" y="2494534"/>
                    <a:pt x="6664960" y="2494534"/>
                  </a:cubicBezTo>
                  <a:cubicBezTo>
                    <a:pt x="6664960" y="2494534"/>
                    <a:pt x="6664960" y="2494534"/>
                    <a:pt x="6664960" y="2494534"/>
                  </a:cubicBezTo>
                  <a:cubicBezTo>
                    <a:pt x="6687820" y="2486914"/>
                    <a:pt x="6703060" y="2494534"/>
                    <a:pt x="6710680" y="2517394"/>
                  </a:cubicBezTo>
                  <a:cubicBezTo>
                    <a:pt x="6710680" y="2517394"/>
                    <a:pt x="6710680" y="2517394"/>
                    <a:pt x="6710680" y="2517394"/>
                  </a:cubicBezTo>
                  <a:cubicBezTo>
                    <a:pt x="6718300" y="2540254"/>
                    <a:pt x="6703060" y="2563114"/>
                    <a:pt x="6687820" y="2563114"/>
                  </a:cubicBezTo>
                  <a:cubicBezTo>
                    <a:pt x="6687820" y="2563114"/>
                    <a:pt x="6687820" y="2563114"/>
                    <a:pt x="6687820" y="2563114"/>
                  </a:cubicBezTo>
                  <a:cubicBezTo>
                    <a:pt x="6680200" y="2563114"/>
                    <a:pt x="6680200" y="2563114"/>
                    <a:pt x="6672580" y="2563114"/>
                  </a:cubicBezTo>
                  <a:cubicBezTo>
                    <a:pt x="6672580" y="2563114"/>
                    <a:pt x="6672580" y="2563114"/>
                    <a:pt x="6672580" y="2563114"/>
                  </a:cubicBezTo>
                  <a:cubicBezTo>
                    <a:pt x="6657340" y="2563114"/>
                    <a:pt x="6642100" y="2555494"/>
                    <a:pt x="6634480" y="2540254"/>
                  </a:cubicBezTo>
                  <a:close/>
                  <a:moveTo>
                    <a:pt x="152527" y="2547874"/>
                  </a:moveTo>
                  <a:cubicBezTo>
                    <a:pt x="129667" y="2540254"/>
                    <a:pt x="122047" y="2517394"/>
                    <a:pt x="129667" y="2502154"/>
                  </a:cubicBezTo>
                  <a:cubicBezTo>
                    <a:pt x="129667" y="2502154"/>
                    <a:pt x="129667" y="2502154"/>
                    <a:pt x="129667" y="2502154"/>
                  </a:cubicBezTo>
                  <a:cubicBezTo>
                    <a:pt x="129667" y="2479294"/>
                    <a:pt x="152527" y="2464054"/>
                    <a:pt x="175387" y="2471674"/>
                  </a:cubicBezTo>
                  <a:cubicBezTo>
                    <a:pt x="175387" y="2471674"/>
                    <a:pt x="175387" y="2471674"/>
                    <a:pt x="175387" y="2471674"/>
                  </a:cubicBezTo>
                  <a:cubicBezTo>
                    <a:pt x="190627" y="2479294"/>
                    <a:pt x="205867" y="2502154"/>
                    <a:pt x="198247" y="2517394"/>
                  </a:cubicBezTo>
                  <a:cubicBezTo>
                    <a:pt x="198247" y="2517394"/>
                    <a:pt x="198247" y="2517394"/>
                    <a:pt x="198247" y="2517394"/>
                  </a:cubicBezTo>
                  <a:cubicBezTo>
                    <a:pt x="198247" y="2532634"/>
                    <a:pt x="183007" y="2547874"/>
                    <a:pt x="167767" y="2547874"/>
                  </a:cubicBezTo>
                  <a:cubicBezTo>
                    <a:pt x="167767" y="2547874"/>
                    <a:pt x="167767" y="2547874"/>
                    <a:pt x="167767" y="2547874"/>
                  </a:cubicBezTo>
                  <a:cubicBezTo>
                    <a:pt x="160147" y="2547874"/>
                    <a:pt x="160147" y="2547874"/>
                    <a:pt x="152527" y="2547874"/>
                  </a:cubicBezTo>
                  <a:close/>
                  <a:moveTo>
                    <a:pt x="6573520" y="2334260"/>
                  </a:moveTo>
                  <a:cubicBezTo>
                    <a:pt x="6565900" y="2319020"/>
                    <a:pt x="6581139" y="2296160"/>
                    <a:pt x="6596380" y="2288540"/>
                  </a:cubicBezTo>
                  <a:cubicBezTo>
                    <a:pt x="6596380" y="2288540"/>
                    <a:pt x="6596380" y="2288540"/>
                    <a:pt x="6596380" y="2288540"/>
                  </a:cubicBezTo>
                  <a:cubicBezTo>
                    <a:pt x="6619239" y="2280920"/>
                    <a:pt x="6642100" y="2288540"/>
                    <a:pt x="6649720" y="2311400"/>
                  </a:cubicBezTo>
                  <a:cubicBezTo>
                    <a:pt x="6649720" y="2311400"/>
                    <a:pt x="6649720" y="2311400"/>
                    <a:pt x="6649720" y="2311400"/>
                  </a:cubicBezTo>
                  <a:cubicBezTo>
                    <a:pt x="6657339" y="2334260"/>
                    <a:pt x="6642100" y="2349500"/>
                    <a:pt x="6626860" y="2357120"/>
                  </a:cubicBezTo>
                  <a:cubicBezTo>
                    <a:pt x="6626860" y="2357120"/>
                    <a:pt x="6626860" y="2357120"/>
                    <a:pt x="6626860" y="2357120"/>
                  </a:cubicBezTo>
                  <a:cubicBezTo>
                    <a:pt x="6619239" y="2364740"/>
                    <a:pt x="6611620" y="2364740"/>
                    <a:pt x="6611620" y="2364740"/>
                  </a:cubicBezTo>
                  <a:cubicBezTo>
                    <a:pt x="6611620" y="2364740"/>
                    <a:pt x="6611620" y="2364740"/>
                    <a:pt x="6611620" y="2364740"/>
                  </a:cubicBezTo>
                  <a:cubicBezTo>
                    <a:pt x="6596380" y="2364740"/>
                    <a:pt x="6581139" y="2349500"/>
                    <a:pt x="6573520" y="2334260"/>
                  </a:cubicBezTo>
                  <a:close/>
                  <a:moveTo>
                    <a:pt x="213487" y="2341880"/>
                  </a:moveTo>
                  <a:cubicBezTo>
                    <a:pt x="198247" y="2334260"/>
                    <a:pt x="183007" y="2311400"/>
                    <a:pt x="190627" y="2288413"/>
                  </a:cubicBezTo>
                  <a:cubicBezTo>
                    <a:pt x="190627" y="2288413"/>
                    <a:pt x="190627" y="2288413"/>
                    <a:pt x="190627" y="2288413"/>
                  </a:cubicBezTo>
                  <a:cubicBezTo>
                    <a:pt x="198247" y="2273173"/>
                    <a:pt x="221107" y="2257933"/>
                    <a:pt x="243967" y="2265553"/>
                  </a:cubicBezTo>
                  <a:cubicBezTo>
                    <a:pt x="243967" y="2265553"/>
                    <a:pt x="243967" y="2265553"/>
                    <a:pt x="243967" y="2265553"/>
                  </a:cubicBezTo>
                  <a:cubicBezTo>
                    <a:pt x="259207" y="2273173"/>
                    <a:pt x="274447" y="2296033"/>
                    <a:pt x="266827" y="2319020"/>
                  </a:cubicBezTo>
                  <a:cubicBezTo>
                    <a:pt x="266827" y="2319020"/>
                    <a:pt x="266827" y="2319020"/>
                    <a:pt x="266827" y="2319020"/>
                  </a:cubicBezTo>
                  <a:cubicBezTo>
                    <a:pt x="259207" y="2334260"/>
                    <a:pt x="243967" y="2341880"/>
                    <a:pt x="228727" y="2341880"/>
                  </a:cubicBezTo>
                  <a:cubicBezTo>
                    <a:pt x="228727" y="2341880"/>
                    <a:pt x="228727" y="2341880"/>
                    <a:pt x="228727" y="2341880"/>
                  </a:cubicBezTo>
                  <a:cubicBezTo>
                    <a:pt x="221107" y="2341880"/>
                    <a:pt x="221107" y="2341880"/>
                    <a:pt x="213487" y="2341880"/>
                  </a:cubicBezTo>
                  <a:close/>
                  <a:moveTo>
                    <a:pt x="6497320" y="2135886"/>
                  </a:moveTo>
                  <a:cubicBezTo>
                    <a:pt x="6489700" y="2120646"/>
                    <a:pt x="6504940" y="2097786"/>
                    <a:pt x="6520180" y="2090166"/>
                  </a:cubicBezTo>
                  <a:cubicBezTo>
                    <a:pt x="6520180" y="2090166"/>
                    <a:pt x="6520180" y="2090166"/>
                    <a:pt x="6520180" y="2090166"/>
                  </a:cubicBezTo>
                  <a:cubicBezTo>
                    <a:pt x="6543040" y="2082546"/>
                    <a:pt x="6565900" y="2090166"/>
                    <a:pt x="6573520" y="2105406"/>
                  </a:cubicBezTo>
                  <a:cubicBezTo>
                    <a:pt x="6573520" y="2105406"/>
                    <a:pt x="6573520" y="2105406"/>
                    <a:pt x="6573520" y="2105406"/>
                  </a:cubicBezTo>
                  <a:cubicBezTo>
                    <a:pt x="6581140" y="2128266"/>
                    <a:pt x="6565900" y="2151126"/>
                    <a:pt x="6550660" y="2158873"/>
                  </a:cubicBezTo>
                  <a:cubicBezTo>
                    <a:pt x="6550660" y="2158873"/>
                    <a:pt x="6550660" y="2158873"/>
                    <a:pt x="6550660" y="2158873"/>
                  </a:cubicBezTo>
                  <a:cubicBezTo>
                    <a:pt x="6543040" y="2158873"/>
                    <a:pt x="6543040" y="2158873"/>
                    <a:pt x="6535420" y="2158873"/>
                  </a:cubicBezTo>
                  <a:cubicBezTo>
                    <a:pt x="6535420" y="2158873"/>
                    <a:pt x="6535420" y="2158873"/>
                    <a:pt x="6535420" y="2158873"/>
                  </a:cubicBezTo>
                  <a:cubicBezTo>
                    <a:pt x="6520180" y="2158873"/>
                    <a:pt x="6504940" y="2151253"/>
                    <a:pt x="6497320" y="2136013"/>
                  </a:cubicBezTo>
                  <a:close/>
                  <a:moveTo>
                    <a:pt x="289814" y="2143506"/>
                  </a:moveTo>
                  <a:cubicBezTo>
                    <a:pt x="274574" y="2128266"/>
                    <a:pt x="259334" y="2113026"/>
                    <a:pt x="266954" y="2090039"/>
                  </a:cubicBezTo>
                  <a:cubicBezTo>
                    <a:pt x="266954" y="2090039"/>
                    <a:pt x="266954" y="2090039"/>
                    <a:pt x="266954" y="2090039"/>
                  </a:cubicBezTo>
                  <a:cubicBezTo>
                    <a:pt x="274574" y="2067179"/>
                    <a:pt x="297434" y="2059559"/>
                    <a:pt x="320294" y="2067179"/>
                  </a:cubicBezTo>
                  <a:cubicBezTo>
                    <a:pt x="320294" y="2067179"/>
                    <a:pt x="320294" y="2067179"/>
                    <a:pt x="320294" y="2067179"/>
                  </a:cubicBezTo>
                  <a:cubicBezTo>
                    <a:pt x="335534" y="2074799"/>
                    <a:pt x="350774" y="2097659"/>
                    <a:pt x="343154" y="2120646"/>
                  </a:cubicBezTo>
                  <a:cubicBezTo>
                    <a:pt x="343154" y="2120646"/>
                    <a:pt x="343154" y="2120646"/>
                    <a:pt x="343154" y="2120646"/>
                  </a:cubicBezTo>
                  <a:cubicBezTo>
                    <a:pt x="335534" y="2135886"/>
                    <a:pt x="320294" y="2143506"/>
                    <a:pt x="305054" y="2143506"/>
                  </a:cubicBezTo>
                  <a:cubicBezTo>
                    <a:pt x="305054" y="2143506"/>
                    <a:pt x="305054" y="2143506"/>
                    <a:pt x="305054" y="2143506"/>
                  </a:cubicBezTo>
                  <a:cubicBezTo>
                    <a:pt x="297434" y="2143506"/>
                    <a:pt x="297434" y="2143506"/>
                    <a:pt x="289814" y="2143506"/>
                  </a:cubicBezTo>
                  <a:close/>
                  <a:moveTo>
                    <a:pt x="6413373" y="1945132"/>
                  </a:moveTo>
                  <a:cubicBezTo>
                    <a:pt x="6405753" y="1922272"/>
                    <a:pt x="6413373" y="1899412"/>
                    <a:pt x="6428613" y="1891665"/>
                  </a:cubicBezTo>
                  <a:cubicBezTo>
                    <a:pt x="6428613" y="1891665"/>
                    <a:pt x="6428613" y="1891665"/>
                    <a:pt x="6428613" y="1891665"/>
                  </a:cubicBezTo>
                  <a:cubicBezTo>
                    <a:pt x="6451473" y="1884045"/>
                    <a:pt x="6474333" y="1891665"/>
                    <a:pt x="6481953" y="1914525"/>
                  </a:cubicBezTo>
                  <a:cubicBezTo>
                    <a:pt x="6481953" y="1914525"/>
                    <a:pt x="6481953" y="1914525"/>
                    <a:pt x="6481953" y="1914525"/>
                  </a:cubicBezTo>
                  <a:cubicBezTo>
                    <a:pt x="6481953" y="1914525"/>
                    <a:pt x="6481953" y="1914525"/>
                    <a:pt x="6481953" y="1914525"/>
                  </a:cubicBezTo>
                  <a:cubicBezTo>
                    <a:pt x="6481953" y="1914525"/>
                    <a:pt x="6481953" y="1914525"/>
                    <a:pt x="6481953" y="1914525"/>
                  </a:cubicBezTo>
                  <a:cubicBezTo>
                    <a:pt x="6489573" y="1929765"/>
                    <a:pt x="6481953" y="1952625"/>
                    <a:pt x="6466713" y="1960245"/>
                  </a:cubicBezTo>
                  <a:cubicBezTo>
                    <a:pt x="6466713" y="1960245"/>
                    <a:pt x="6466713" y="1960245"/>
                    <a:pt x="6466713" y="1960245"/>
                  </a:cubicBezTo>
                  <a:cubicBezTo>
                    <a:pt x="6459093" y="1967865"/>
                    <a:pt x="6451473" y="1967865"/>
                    <a:pt x="6443853" y="1967865"/>
                  </a:cubicBezTo>
                  <a:cubicBezTo>
                    <a:pt x="6443853" y="1967865"/>
                    <a:pt x="6443853" y="1967865"/>
                    <a:pt x="6443853" y="1967865"/>
                  </a:cubicBezTo>
                  <a:cubicBezTo>
                    <a:pt x="6436233" y="1967865"/>
                    <a:pt x="6420993" y="1960245"/>
                    <a:pt x="6413373" y="1945005"/>
                  </a:cubicBezTo>
                  <a:close/>
                  <a:moveTo>
                    <a:pt x="381254" y="1945132"/>
                  </a:moveTo>
                  <a:cubicBezTo>
                    <a:pt x="358394" y="1937512"/>
                    <a:pt x="350774" y="1914652"/>
                    <a:pt x="358394" y="1891665"/>
                  </a:cubicBezTo>
                  <a:cubicBezTo>
                    <a:pt x="358394" y="1891665"/>
                    <a:pt x="358394" y="1891665"/>
                    <a:pt x="358394" y="1891665"/>
                  </a:cubicBezTo>
                  <a:cubicBezTo>
                    <a:pt x="373634" y="1876425"/>
                    <a:pt x="396494" y="1868805"/>
                    <a:pt x="411734" y="1876425"/>
                  </a:cubicBezTo>
                  <a:cubicBezTo>
                    <a:pt x="411734" y="1876425"/>
                    <a:pt x="411734" y="1876425"/>
                    <a:pt x="411734" y="1876425"/>
                  </a:cubicBezTo>
                  <a:cubicBezTo>
                    <a:pt x="426974" y="1884045"/>
                    <a:pt x="434594" y="1906905"/>
                    <a:pt x="426974" y="1929892"/>
                  </a:cubicBezTo>
                  <a:cubicBezTo>
                    <a:pt x="426974" y="1929892"/>
                    <a:pt x="426974" y="1929892"/>
                    <a:pt x="426974" y="1929892"/>
                  </a:cubicBezTo>
                  <a:cubicBezTo>
                    <a:pt x="419354" y="1937512"/>
                    <a:pt x="411734" y="1945132"/>
                    <a:pt x="396494" y="1945132"/>
                  </a:cubicBezTo>
                  <a:cubicBezTo>
                    <a:pt x="396494" y="1945132"/>
                    <a:pt x="396494" y="1945132"/>
                    <a:pt x="396494" y="1945132"/>
                  </a:cubicBezTo>
                  <a:cubicBezTo>
                    <a:pt x="388874" y="1945132"/>
                    <a:pt x="381254" y="1945132"/>
                    <a:pt x="381254" y="1945132"/>
                  </a:cubicBezTo>
                  <a:close/>
                  <a:moveTo>
                    <a:pt x="6314186" y="1754378"/>
                  </a:moveTo>
                  <a:cubicBezTo>
                    <a:pt x="6306566" y="1739138"/>
                    <a:pt x="6306566" y="1716278"/>
                    <a:pt x="6329426" y="1708658"/>
                  </a:cubicBezTo>
                  <a:cubicBezTo>
                    <a:pt x="6329426" y="1708658"/>
                    <a:pt x="6329426" y="1708658"/>
                    <a:pt x="6329426" y="1708658"/>
                  </a:cubicBezTo>
                  <a:cubicBezTo>
                    <a:pt x="6344666" y="1693418"/>
                    <a:pt x="6367526" y="1701038"/>
                    <a:pt x="6382766" y="1716278"/>
                  </a:cubicBezTo>
                  <a:cubicBezTo>
                    <a:pt x="6382766" y="1716278"/>
                    <a:pt x="6382766" y="1716278"/>
                    <a:pt x="6382766" y="1716278"/>
                  </a:cubicBezTo>
                  <a:cubicBezTo>
                    <a:pt x="6382766" y="1716278"/>
                    <a:pt x="6382766" y="1716278"/>
                    <a:pt x="6382766" y="1716278"/>
                  </a:cubicBezTo>
                  <a:cubicBezTo>
                    <a:pt x="6382766" y="1716278"/>
                    <a:pt x="6382766" y="1716278"/>
                    <a:pt x="6382766" y="1716278"/>
                  </a:cubicBezTo>
                  <a:cubicBezTo>
                    <a:pt x="6390386" y="1739138"/>
                    <a:pt x="6382766" y="1761998"/>
                    <a:pt x="6367526" y="1769745"/>
                  </a:cubicBezTo>
                  <a:cubicBezTo>
                    <a:pt x="6367526" y="1769745"/>
                    <a:pt x="6367526" y="1769745"/>
                    <a:pt x="6367526" y="1769745"/>
                  </a:cubicBezTo>
                  <a:cubicBezTo>
                    <a:pt x="6359906" y="1777365"/>
                    <a:pt x="6352286" y="1777365"/>
                    <a:pt x="6344666" y="1777365"/>
                  </a:cubicBezTo>
                  <a:cubicBezTo>
                    <a:pt x="6344666" y="1777365"/>
                    <a:pt x="6344666" y="1777365"/>
                    <a:pt x="6344666" y="1777365"/>
                  </a:cubicBezTo>
                  <a:cubicBezTo>
                    <a:pt x="6329426" y="1777365"/>
                    <a:pt x="6321806" y="1769745"/>
                    <a:pt x="6314186" y="1754505"/>
                  </a:cubicBezTo>
                  <a:close/>
                  <a:moveTo>
                    <a:pt x="480441" y="1754378"/>
                  </a:moveTo>
                  <a:cubicBezTo>
                    <a:pt x="457581" y="1746758"/>
                    <a:pt x="449961" y="1723898"/>
                    <a:pt x="465201" y="1700911"/>
                  </a:cubicBezTo>
                  <a:cubicBezTo>
                    <a:pt x="465201" y="1700911"/>
                    <a:pt x="465201" y="1700911"/>
                    <a:pt x="465201" y="1700911"/>
                  </a:cubicBezTo>
                  <a:cubicBezTo>
                    <a:pt x="465201" y="1700911"/>
                    <a:pt x="465201" y="1700911"/>
                    <a:pt x="465201" y="1700911"/>
                  </a:cubicBezTo>
                  <a:cubicBezTo>
                    <a:pt x="465201" y="1700911"/>
                    <a:pt x="465201" y="1700911"/>
                    <a:pt x="465201" y="1700911"/>
                  </a:cubicBezTo>
                  <a:cubicBezTo>
                    <a:pt x="472821" y="1685671"/>
                    <a:pt x="495681" y="1678051"/>
                    <a:pt x="518541" y="1685671"/>
                  </a:cubicBezTo>
                  <a:cubicBezTo>
                    <a:pt x="518541" y="1685671"/>
                    <a:pt x="518541" y="1685671"/>
                    <a:pt x="518541" y="1685671"/>
                  </a:cubicBezTo>
                  <a:cubicBezTo>
                    <a:pt x="533781" y="1700911"/>
                    <a:pt x="541401" y="1723771"/>
                    <a:pt x="526161" y="1739138"/>
                  </a:cubicBezTo>
                  <a:cubicBezTo>
                    <a:pt x="526161" y="1739138"/>
                    <a:pt x="526161" y="1739138"/>
                    <a:pt x="526161" y="1739138"/>
                  </a:cubicBezTo>
                  <a:cubicBezTo>
                    <a:pt x="518541" y="1754378"/>
                    <a:pt x="510921" y="1761998"/>
                    <a:pt x="495681" y="1761998"/>
                  </a:cubicBezTo>
                  <a:cubicBezTo>
                    <a:pt x="495681" y="1761998"/>
                    <a:pt x="495681" y="1761998"/>
                    <a:pt x="495681" y="1761998"/>
                  </a:cubicBezTo>
                  <a:cubicBezTo>
                    <a:pt x="488061" y="1761998"/>
                    <a:pt x="480441" y="1754378"/>
                    <a:pt x="480441" y="1754378"/>
                  </a:cubicBezTo>
                  <a:close/>
                  <a:moveTo>
                    <a:pt x="6199886" y="1578864"/>
                  </a:moveTo>
                  <a:cubicBezTo>
                    <a:pt x="6199886" y="1578864"/>
                    <a:pt x="6199886" y="1578864"/>
                    <a:pt x="6199886" y="1578864"/>
                  </a:cubicBezTo>
                  <a:cubicBezTo>
                    <a:pt x="6199886" y="1578864"/>
                    <a:pt x="6199886" y="1578864"/>
                    <a:pt x="6199886" y="1578864"/>
                  </a:cubicBezTo>
                  <a:cubicBezTo>
                    <a:pt x="6199886" y="1578864"/>
                    <a:pt x="6199886" y="1578864"/>
                    <a:pt x="6199886" y="1578864"/>
                  </a:cubicBezTo>
                  <a:cubicBezTo>
                    <a:pt x="6199886" y="1571244"/>
                    <a:pt x="6199886" y="1571244"/>
                    <a:pt x="6199886" y="1571244"/>
                  </a:cubicBezTo>
                  <a:cubicBezTo>
                    <a:pt x="6199886" y="1571244"/>
                    <a:pt x="6199886" y="1571244"/>
                    <a:pt x="6199886" y="1571244"/>
                  </a:cubicBezTo>
                  <a:cubicBezTo>
                    <a:pt x="6184646" y="1556004"/>
                    <a:pt x="6192266" y="1533144"/>
                    <a:pt x="6207506" y="1517777"/>
                  </a:cubicBezTo>
                  <a:cubicBezTo>
                    <a:pt x="6207506" y="1517777"/>
                    <a:pt x="6207506" y="1517777"/>
                    <a:pt x="6207506" y="1517777"/>
                  </a:cubicBezTo>
                  <a:cubicBezTo>
                    <a:pt x="6230366" y="1510157"/>
                    <a:pt x="6253226" y="1510157"/>
                    <a:pt x="6260846" y="1533017"/>
                  </a:cubicBezTo>
                  <a:cubicBezTo>
                    <a:pt x="6260846" y="1533017"/>
                    <a:pt x="6260846" y="1533017"/>
                    <a:pt x="6260846" y="1533017"/>
                  </a:cubicBezTo>
                  <a:cubicBezTo>
                    <a:pt x="6260846" y="1533017"/>
                    <a:pt x="6260846" y="1533017"/>
                    <a:pt x="6260846" y="1533017"/>
                  </a:cubicBezTo>
                  <a:cubicBezTo>
                    <a:pt x="6260846" y="1533017"/>
                    <a:pt x="6260846" y="1533017"/>
                    <a:pt x="6260846" y="1533017"/>
                  </a:cubicBezTo>
                  <a:cubicBezTo>
                    <a:pt x="6268466" y="1533017"/>
                    <a:pt x="6268466" y="1533017"/>
                    <a:pt x="6268466" y="1533017"/>
                  </a:cubicBezTo>
                  <a:cubicBezTo>
                    <a:pt x="6268466" y="1533017"/>
                    <a:pt x="6268466" y="1533017"/>
                    <a:pt x="6268466" y="1533017"/>
                  </a:cubicBezTo>
                  <a:cubicBezTo>
                    <a:pt x="6276086" y="1555877"/>
                    <a:pt x="6276086" y="1578737"/>
                    <a:pt x="6253226" y="1586484"/>
                  </a:cubicBezTo>
                  <a:cubicBezTo>
                    <a:pt x="6253226" y="1586484"/>
                    <a:pt x="6253226" y="1586484"/>
                    <a:pt x="6253226" y="1586484"/>
                  </a:cubicBezTo>
                  <a:cubicBezTo>
                    <a:pt x="6245606" y="1594104"/>
                    <a:pt x="6237986" y="1594104"/>
                    <a:pt x="6230366" y="1594104"/>
                  </a:cubicBezTo>
                  <a:cubicBezTo>
                    <a:pt x="6230366" y="1594104"/>
                    <a:pt x="6230366" y="1594104"/>
                    <a:pt x="6230366" y="1594104"/>
                  </a:cubicBezTo>
                  <a:cubicBezTo>
                    <a:pt x="6222746" y="1594104"/>
                    <a:pt x="6207506" y="1586484"/>
                    <a:pt x="6199886" y="1578864"/>
                  </a:cubicBezTo>
                  <a:close/>
                  <a:moveTo>
                    <a:pt x="587248" y="1571244"/>
                  </a:moveTo>
                  <a:cubicBezTo>
                    <a:pt x="572008" y="1556004"/>
                    <a:pt x="564388" y="1533144"/>
                    <a:pt x="579628" y="1517777"/>
                  </a:cubicBezTo>
                  <a:cubicBezTo>
                    <a:pt x="579628" y="1517777"/>
                    <a:pt x="579628" y="1517777"/>
                    <a:pt x="579628" y="1517777"/>
                  </a:cubicBezTo>
                  <a:cubicBezTo>
                    <a:pt x="587248" y="1502537"/>
                    <a:pt x="610108" y="1494917"/>
                    <a:pt x="632968" y="1510157"/>
                  </a:cubicBezTo>
                  <a:cubicBezTo>
                    <a:pt x="632968" y="1510157"/>
                    <a:pt x="632968" y="1510157"/>
                    <a:pt x="632968" y="1510157"/>
                  </a:cubicBezTo>
                  <a:cubicBezTo>
                    <a:pt x="648208" y="1517777"/>
                    <a:pt x="655828" y="1540637"/>
                    <a:pt x="640588" y="1563624"/>
                  </a:cubicBezTo>
                  <a:cubicBezTo>
                    <a:pt x="640588" y="1563624"/>
                    <a:pt x="640588" y="1563624"/>
                    <a:pt x="640588" y="1563624"/>
                  </a:cubicBezTo>
                  <a:cubicBezTo>
                    <a:pt x="632968" y="1571244"/>
                    <a:pt x="625348" y="1578864"/>
                    <a:pt x="610108" y="1578864"/>
                  </a:cubicBezTo>
                  <a:cubicBezTo>
                    <a:pt x="610108" y="1578864"/>
                    <a:pt x="610108" y="1578864"/>
                    <a:pt x="610108" y="1578864"/>
                  </a:cubicBezTo>
                  <a:cubicBezTo>
                    <a:pt x="602488" y="1578864"/>
                    <a:pt x="594868" y="1578864"/>
                    <a:pt x="587248" y="1571244"/>
                  </a:cubicBezTo>
                  <a:close/>
                  <a:moveTo>
                    <a:pt x="6077839" y="1403350"/>
                  </a:moveTo>
                  <a:cubicBezTo>
                    <a:pt x="6062599" y="1380490"/>
                    <a:pt x="6070219" y="1357630"/>
                    <a:pt x="6085459" y="1349883"/>
                  </a:cubicBezTo>
                  <a:cubicBezTo>
                    <a:pt x="6085459" y="1349883"/>
                    <a:pt x="6085459" y="1349883"/>
                    <a:pt x="6085459" y="1349883"/>
                  </a:cubicBezTo>
                  <a:cubicBezTo>
                    <a:pt x="6100699" y="1334643"/>
                    <a:pt x="6123559" y="1334643"/>
                    <a:pt x="6138799" y="1357503"/>
                  </a:cubicBezTo>
                  <a:cubicBezTo>
                    <a:pt x="6138799" y="1357503"/>
                    <a:pt x="6138799" y="1357503"/>
                    <a:pt x="6138799" y="1357503"/>
                  </a:cubicBezTo>
                  <a:cubicBezTo>
                    <a:pt x="6146419" y="1372743"/>
                    <a:pt x="6146419" y="1395603"/>
                    <a:pt x="6131179" y="1410970"/>
                  </a:cubicBezTo>
                  <a:cubicBezTo>
                    <a:pt x="6131179" y="1410970"/>
                    <a:pt x="6131179" y="1410970"/>
                    <a:pt x="6131179" y="1410970"/>
                  </a:cubicBezTo>
                  <a:cubicBezTo>
                    <a:pt x="6123559" y="1410970"/>
                    <a:pt x="6115939" y="1418590"/>
                    <a:pt x="6108319" y="1418590"/>
                  </a:cubicBezTo>
                  <a:cubicBezTo>
                    <a:pt x="6108319" y="1418590"/>
                    <a:pt x="6108319" y="1418590"/>
                    <a:pt x="6108319" y="1418590"/>
                  </a:cubicBezTo>
                  <a:cubicBezTo>
                    <a:pt x="6093079" y="1418590"/>
                    <a:pt x="6085459" y="1410970"/>
                    <a:pt x="6077839" y="1403350"/>
                  </a:cubicBezTo>
                  <a:close/>
                  <a:moveTo>
                    <a:pt x="709168" y="1395730"/>
                  </a:moveTo>
                  <a:cubicBezTo>
                    <a:pt x="693928" y="1380490"/>
                    <a:pt x="693928" y="1357630"/>
                    <a:pt x="701548" y="1342263"/>
                  </a:cubicBezTo>
                  <a:cubicBezTo>
                    <a:pt x="701548" y="1342263"/>
                    <a:pt x="701548" y="1342263"/>
                    <a:pt x="701548" y="1342263"/>
                  </a:cubicBezTo>
                  <a:cubicBezTo>
                    <a:pt x="716788" y="1327023"/>
                    <a:pt x="739648" y="1319403"/>
                    <a:pt x="754888" y="1334643"/>
                  </a:cubicBezTo>
                  <a:cubicBezTo>
                    <a:pt x="754888" y="1334643"/>
                    <a:pt x="754888" y="1334643"/>
                    <a:pt x="754888" y="1334643"/>
                  </a:cubicBezTo>
                  <a:cubicBezTo>
                    <a:pt x="777748" y="1349883"/>
                    <a:pt x="777748" y="1372743"/>
                    <a:pt x="762508" y="1388110"/>
                  </a:cubicBezTo>
                  <a:cubicBezTo>
                    <a:pt x="762508" y="1388110"/>
                    <a:pt x="762508" y="1388110"/>
                    <a:pt x="762508" y="1388110"/>
                  </a:cubicBezTo>
                  <a:cubicBezTo>
                    <a:pt x="754888" y="1395730"/>
                    <a:pt x="747268" y="1403350"/>
                    <a:pt x="732028" y="1403350"/>
                  </a:cubicBezTo>
                  <a:cubicBezTo>
                    <a:pt x="732028" y="1403350"/>
                    <a:pt x="732028" y="1403350"/>
                    <a:pt x="732028" y="1403350"/>
                  </a:cubicBezTo>
                  <a:cubicBezTo>
                    <a:pt x="724408" y="1403350"/>
                    <a:pt x="716788" y="1403350"/>
                    <a:pt x="709168" y="1395730"/>
                  </a:cubicBezTo>
                  <a:close/>
                  <a:moveTo>
                    <a:pt x="5940552" y="1235710"/>
                  </a:moveTo>
                  <a:cubicBezTo>
                    <a:pt x="5932932" y="1220470"/>
                    <a:pt x="5932932" y="1197610"/>
                    <a:pt x="5948172" y="1182243"/>
                  </a:cubicBezTo>
                  <a:cubicBezTo>
                    <a:pt x="5948172" y="1182243"/>
                    <a:pt x="5948172" y="1182243"/>
                    <a:pt x="5948172" y="1182243"/>
                  </a:cubicBezTo>
                  <a:cubicBezTo>
                    <a:pt x="5963412" y="1167003"/>
                    <a:pt x="5986272" y="1167003"/>
                    <a:pt x="6001512" y="1182243"/>
                  </a:cubicBezTo>
                  <a:cubicBezTo>
                    <a:pt x="6001512" y="1182243"/>
                    <a:pt x="6001512" y="1182243"/>
                    <a:pt x="6001512" y="1182243"/>
                  </a:cubicBezTo>
                  <a:cubicBezTo>
                    <a:pt x="6016752" y="1205103"/>
                    <a:pt x="6009132" y="1227963"/>
                    <a:pt x="5993892" y="1243330"/>
                  </a:cubicBezTo>
                  <a:cubicBezTo>
                    <a:pt x="5993892" y="1243330"/>
                    <a:pt x="5993892" y="1243330"/>
                    <a:pt x="5993892" y="1243330"/>
                  </a:cubicBezTo>
                  <a:cubicBezTo>
                    <a:pt x="5986272" y="1243330"/>
                    <a:pt x="5978652" y="1250950"/>
                    <a:pt x="5971032" y="1250950"/>
                  </a:cubicBezTo>
                  <a:cubicBezTo>
                    <a:pt x="5971032" y="1250950"/>
                    <a:pt x="5971032" y="1250950"/>
                    <a:pt x="5971032" y="1250950"/>
                  </a:cubicBezTo>
                  <a:cubicBezTo>
                    <a:pt x="5963412" y="1250950"/>
                    <a:pt x="5948172" y="1243330"/>
                    <a:pt x="5940552" y="1235710"/>
                  </a:cubicBezTo>
                  <a:close/>
                  <a:moveTo>
                    <a:pt x="846455" y="1228090"/>
                  </a:moveTo>
                  <a:cubicBezTo>
                    <a:pt x="831215" y="1212850"/>
                    <a:pt x="831215" y="1189990"/>
                    <a:pt x="838835" y="1174623"/>
                  </a:cubicBezTo>
                  <a:cubicBezTo>
                    <a:pt x="838835" y="1174623"/>
                    <a:pt x="838835" y="1174623"/>
                    <a:pt x="838835" y="1174623"/>
                  </a:cubicBezTo>
                  <a:cubicBezTo>
                    <a:pt x="854075" y="1159383"/>
                    <a:pt x="876935" y="1159383"/>
                    <a:pt x="892175" y="1174623"/>
                  </a:cubicBezTo>
                  <a:cubicBezTo>
                    <a:pt x="892175" y="1174623"/>
                    <a:pt x="892175" y="1174623"/>
                    <a:pt x="892175" y="1174623"/>
                  </a:cubicBezTo>
                  <a:cubicBezTo>
                    <a:pt x="907415" y="1182243"/>
                    <a:pt x="915035" y="1205103"/>
                    <a:pt x="899795" y="1228090"/>
                  </a:cubicBezTo>
                  <a:cubicBezTo>
                    <a:pt x="899795" y="1228090"/>
                    <a:pt x="899795" y="1228090"/>
                    <a:pt x="899795" y="1228090"/>
                  </a:cubicBezTo>
                  <a:cubicBezTo>
                    <a:pt x="892175" y="1235710"/>
                    <a:pt x="884555" y="1235710"/>
                    <a:pt x="869315" y="1235710"/>
                  </a:cubicBezTo>
                  <a:cubicBezTo>
                    <a:pt x="869315" y="1235710"/>
                    <a:pt x="869315" y="1235710"/>
                    <a:pt x="869315" y="1235710"/>
                  </a:cubicBezTo>
                  <a:cubicBezTo>
                    <a:pt x="861695" y="1235710"/>
                    <a:pt x="854075" y="1235710"/>
                    <a:pt x="846455" y="1228090"/>
                  </a:cubicBezTo>
                  <a:close/>
                  <a:moveTo>
                    <a:pt x="5803265" y="1083056"/>
                  </a:moveTo>
                  <a:cubicBezTo>
                    <a:pt x="5788025" y="1067816"/>
                    <a:pt x="5788025" y="1037336"/>
                    <a:pt x="5803265" y="1029589"/>
                  </a:cubicBezTo>
                  <a:cubicBezTo>
                    <a:pt x="5803265" y="1029589"/>
                    <a:pt x="5803265" y="1029589"/>
                    <a:pt x="5803265" y="1029589"/>
                  </a:cubicBezTo>
                  <a:cubicBezTo>
                    <a:pt x="5818505" y="1014349"/>
                    <a:pt x="5841365" y="1014349"/>
                    <a:pt x="5856605" y="1029589"/>
                  </a:cubicBezTo>
                  <a:cubicBezTo>
                    <a:pt x="5856605" y="1029589"/>
                    <a:pt x="5856605" y="1029589"/>
                    <a:pt x="5856605" y="1029589"/>
                  </a:cubicBezTo>
                  <a:cubicBezTo>
                    <a:pt x="5871845" y="1044829"/>
                    <a:pt x="5871845" y="1067689"/>
                    <a:pt x="5856605" y="1083056"/>
                  </a:cubicBezTo>
                  <a:cubicBezTo>
                    <a:pt x="5856605" y="1083056"/>
                    <a:pt x="5856605" y="1083056"/>
                    <a:pt x="5856605" y="1083056"/>
                  </a:cubicBezTo>
                  <a:cubicBezTo>
                    <a:pt x="5848985" y="1090676"/>
                    <a:pt x="5833745" y="1090676"/>
                    <a:pt x="5826125" y="1090676"/>
                  </a:cubicBezTo>
                  <a:cubicBezTo>
                    <a:pt x="5826125" y="1090676"/>
                    <a:pt x="5826125" y="1090676"/>
                    <a:pt x="5826125" y="1090676"/>
                  </a:cubicBezTo>
                  <a:cubicBezTo>
                    <a:pt x="5818505" y="1090676"/>
                    <a:pt x="5810885" y="1090676"/>
                    <a:pt x="5803265" y="1083056"/>
                  </a:cubicBezTo>
                  <a:close/>
                  <a:moveTo>
                    <a:pt x="991362" y="1067816"/>
                  </a:moveTo>
                  <a:cubicBezTo>
                    <a:pt x="976122" y="1052576"/>
                    <a:pt x="976122" y="1029716"/>
                    <a:pt x="991362" y="1014349"/>
                  </a:cubicBezTo>
                  <a:cubicBezTo>
                    <a:pt x="991362" y="1014349"/>
                    <a:pt x="991362" y="1014349"/>
                    <a:pt x="991362" y="1014349"/>
                  </a:cubicBezTo>
                  <a:cubicBezTo>
                    <a:pt x="1006602" y="999109"/>
                    <a:pt x="1029462" y="999109"/>
                    <a:pt x="1044702" y="1014349"/>
                  </a:cubicBezTo>
                  <a:cubicBezTo>
                    <a:pt x="1044702" y="1014349"/>
                    <a:pt x="1044702" y="1014349"/>
                    <a:pt x="1044702" y="1014349"/>
                  </a:cubicBezTo>
                  <a:cubicBezTo>
                    <a:pt x="1059942" y="1029589"/>
                    <a:pt x="1059942" y="1052449"/>
                    <a:pt x="1044702" y="1067816"/>
                  </a:cubicBezTo>
                  <a:cubicBezTo>
                    <a:pt x="1044702" y="1067816"/>
                    <a:pt x="1044702" y="1067816"/>
                    <a:pt x="1044702" y="1067816"/>
                  </a:cubicBezTo>
                  <a:cubicBezTo>
                    <a:pt x="1037082" y="1075436"/>
                    <a:pt x="1029462" y="1083056"/>
                    <a:pt x="1014222" y="1083056"/>
                  </a:cubicBezTo>
                  <a:cubicBezTo>
                    <a:pt x="1014222" y="1083056"/>
                    <a:pt x="1014222" y="1083056"/>
                    <a:pt x="1014222" y="1083056"/>
                  </a:cubicBezTo>
                  <a:cubicBezTo>
                    <a:pt x="1006602" y="1083056"/>
                    <a:pt x="998982" y="1075436"/>
                    <a:pt x="991362" y="1067816"/>
                  </a:cubicBezTo>
                  <a:close/>
                  <a:moveTo>
                    <a:pt x="5643118" y="930529"/>
                  </a:moveTo>
                  <a:cubicBezTo>
                    <a:pt x="5627878" y="922909"/>
                    <a:pt x="5627878" y="892429"/>
                    <a:pt x="5643118" y="877062"/>
                  </a:cubicBezTo>
                  <a:cubicBezTo>
                    <a:pt x="5643118" y="877062"/>
                    <a:pt x="5643118" y="877062"/>
                    <a:pt x="5643118" y="877062"/>
                  </a:cubicBezTo>
                  <a:cubicBezTo>
                    <a:pt x="5658358" y="861822"/>
                    <a:pt x="5681218" y="861822"/>
                    <a:pt x="5696458" y="877062"/>
                  </a:cubicBezTo>
                  <a:cubicBezTo>
                    <a:pt x="5696458" y="877062"/>
                    <a:pt x="5696458" y="877062"/>
                    <a:pt x="5696458" y="877062"/>
                  </a:cubicBezTo>
                  <a:cubicBezTo>
                    <a:pt x="5711698" y="892302"/>
                    <a:pt x="5711698" y="915162"/>
                    <a:pt x="5704078" y="930529"/>
                  </a:cubicBezTo>
                  <a:cubicBezTo>
                    <a:pt x="5704078" y="930529"/>
                    <a:pt x="5704078" y="930529"/>
                    <a:pt x="5704078" y="930529"/>
                  </a:cubicBezTo>
                  <a:cubicBezTo>
                    <a:pt x="5696458" y="938149"/>
                    <a:pt x="5681218" y="945769"/>
                    <a:pt x="5673598" y="945769"/>
                  </a:cubicBezTo>
                  <a:cubicBezTo>
                    <a:pt x="5673598" y="945769"/>
                    <a:pt x="5673598" y="945769"/>
                    <a:pt x="5673598" y="945769"/>
                  </a:cubicBezTo>
                  <a:cubicBezTo>
                    <a:pt x="5665978" y="945769"/>
                    <a:pt x="5650738" y="938149"/>
                    <a:pt x="5643118" y="930529"/>
                  </a:cubicBezTo>
                  <a:close/>
                  <a:moveTo>
                    <a:pt x="1143889" y="922909"/>
                  </a:moveTo>
                  <a:cubicBezTo>
                    <a:pt x="1128649" y="907669"/>
                    <a:pt x="1128649" y="877189"/>
                    <a:pt x="1143889" y="869442"/>
                  </a:cubicBezTo>
                  <a:cubicBezTo>
                    <a:pt x="1143889" y="869442"/>
                    <a:pt x="1143889" y="869442"/>
                    <a:pt x="1143889" y="869442"/>
                  </a:cubicBezTo>
                  <a:cubicBezTo>
                    <a:pt x="1143889" y="869442"/>
                    <a:pt x="1143889" y="869442"/>
                    <a:pt x="1143889" y="869442"/>
                  </a:cubicBezTo>
                  <a:cubicBezTo>
                    <a:pt x="1143889" y="869442"/>
                    <a:pt x="1143889" y="869442"/>
                    <a:pt x="1143889" y="869442"/>
                  </a:cubicBezTo>
                  <a:cubicBezTo>
                    <a:pt x="1159129" y="854202"/>
                    <a:pt x="1189609" y="854202"/>
                    <a:pt x="1197229" y="869442"/>
                  </a:cubicBezTo>
                  <a:cubicBezTo>
                    <a:pt x="1197229" y="869442"/>
                    <a:pt x="1197229" y="869442"/>
                    <a:pt x="1197229" y="869442"/>
                  </a:cubicBezTo>
                  <a:cubicBezTo>
                    <a:pt x="1212469" y="884682"/>
                    <a:pt x="1212469" y="907542"/>
                    <a:pt x="1197229" y="922909"/>
                  </a:cubicBezTo>
                  <a:cubicBezTo>
                    <a:pt x="1197229" y="922909"/>
                    <a:pt x="1197229" y="922909"/>
                    <a:pt x="1197229" y="922909"/>
                  </a:cubicBezTo>
                  <a:cubicBezTo>
                    <a:pt x="1189609" y="930529"/>
                    <a:pt x="1181989" y="930529"/>
                    <a:pt x="1174369" y="930529"/>
                  </a:cubicBezTo>
                  <a:cubicBezTo>
                    <a:pt x="1174369" y="930529"/>
                    <a:pt x="1174369" y="930529"/>
                    <a:pt x="1174369" y="930529"/>
                  </a:cubicBezTo>
                  <a:cubicBezTo>
                    <a:pt x="1159129" y="930529"/>
                    <a:pt x="1151509" y="930529"/>
                    <a:pt x="1143889" y="922909"/>
                  </a:cubicBezTo>
                  <a:close/>
                  <a:moveTo>
                    <a:pt x="5482971" y="793115"/>
                  </a:moveTo>
                  <a:cubicBezTo>
                    <a:pt x="5482971" y="793115"/>
                    <a:pt x="5482971" y="793115"/>
                    <a:pt x="5482971" y="793115"/>
                  </a:cubicBezTo>
                  <a:cubicBezTo>
                    <a:pt x="5467731" y="785495"/>
                    <a:pt x="5467731" y="762635"/>
                    <a:pt x="5475351" y="739648"/>
                  </a:cubicBezTo>
                  <a:cubicBezTo>
                    <a:pt x="5475351" y="739648"/>
                    <a:pt x="5475351" y="739648"/>
                    <a:pt x="5475351" y="739648"/>
                  </a:cubicBezTo>
                  <a:cubicBezTo>
                    <a:pt x="5490591" y="724408"/>
                    <a:pt x="5513451" y="724408"/>
                    <a:pt x="5528691" y="739648"/>
                  </a:cubicBezTo>
                  <a:cubicBezTo>
                    <a:pt x="5528691" y="739648"/>
                    <a:pt x="5528691" y="739648"/>
                    <a:pt x="5528691" y="739648"/>
                  </a:cubicBezTo>
                  <a:cubicBezTo>
                    <a:pt x="5551551" y="747268"/>
                    <a:pt x="5551551" y="770128"/>
                    <a:pt x="5536311" y="793115"/>
                  </a:cubicBezTo>
                  <a:cubicBezTo>
                    <a:pt x="5536311" y="793115"/>
                    <a:pt x="5536311" y="793115"/>
                    <a:pt x="5536311" y="793115"/>
                  </a:cubicBezTo>
                  <a:cubicBezTo>
                    <a:pt x="5528691" y="800735"/>
                    <a:pt x="5521071" y="808355"/>
                    <a:pt x="5505831" y="808355"/>
                  </a:cubicBezTo>
                  <a:cubicBezTo>
                    <a:pt x="5505831" y="808355"/>
                    <a:pt x="5505831" y="808355"/>
                    <a:pt x="5505831" y="808355"/>
                  </a:cubicBezTo>
                  <a:cubicBezTo>
                    <a:pt x="5498211" y="808355"/>
                    <a:pt x="5490591" y="800735"/>
                    <a:pt x="5482971" y="793115"/>
                  </a:cubicBezTo>
                  <a:close/>
                  <a:moveTo>
                    <a:pt x="1304036" y="777875"/>
                  </a:moveTo>
                  <a:cubicBezTo>
                    <a:pt x="1296416" y="762635"/>
                    <a:pt x="1296416" y="739775"/>
                    <a:pt x="1311656" y="724408"/>
                  </a:cubicBezTo>
                  <a:cubicBezTo>
                    <a:pt x="1311656" y="724408"/>
                    <a:pt x="1311656" y="724408"/>
                    <a:pt x="1311656" y="724408"/>
                  </a:cubicBezTo>
                  <a:cubicBezTo>
                    <a:pt x="1311656" y="724408"/>
                    <a:pt x="1311656" y="724408"/>
                    <a:pt x="1311656" y="724408"/>
                  </a:cubicBezTo>
                  <a:cubicBezTo>
                    <a:pt x="1311656" y="724408"/>
                    <a:pt x="1311656" y="724408"/>
                    <a:pt x="1311656" y="724408"/>
                  </a:cubicBezTo>
                  <a:cubicBezTo>
                    <a:pt x="1326896" y="716788"/>
                    <a:pt x="1349756" y="716788"/>
                    <a:pt x="1364996" y="732028"/>
                  </a:cubicBezTo>
                  <a:cubicBezTo>
                    <a:pt x="1364996" y="732028"/>
                    <a:pt x="1364996" y="732028"/>
                    <a:pt x="1364996" y="732028"/>
                  </a:cubicBezTo>
                  <a:cubicBezTo>
                    <a:pt x="1380236" y="747268"/>
                    <a:pt x="1372616" y="777748"/>
                    <a:pt x="1357376" y="785495"/>
                  </a:cubicBezTo>
                  <a:cubicBezTo>
                    <a:pt x="1357376" y="785495"/>
                    <a:pt x="1357376" y="785495"/>
                    <a:pt x="1357376" y="785495"/>
                  </a:cubicBezTo>
                  <a:cubicBezTo>
                    <a:pt x="1349756" y="793115"/>
                    <a:pt x="1342136" y="793115"/>
                    <a:pt x="1334516" y="793115"/>
                  </a:cubicBezTo>
                  <a:cubicBezTo>
                    <a:pt x="1334516" y="793115"/>
                    <a:pt x="1334516" y="793115"/>
                    <a:pt x="1334516" y="793115"/>
                  </a:cubicBezTo>
                  <a:cubicBezTo>
                    <a:pt x="1326896" y="793115"/>
                    <a:pt x="1311656" y="793115"/>
                    <a:pt x="1304036" y="777875"/>
                  </a:cubicBezTo>
                  <a:close/>
                  <a:moveTo>
                    <a:pt x="5315204" y="671068"/>
                  </a:moveTo>
                  <a:cubicBezTo>
                    <a:pt x="5299964" y="655828"/>
                    <a:pt x="5292344" y="632968"/>
                    <a:pt x="5307584" y="617601"/>
                  </a:cubicBezTo>
                  <a:cubicBezTo>
                    <a:pt x="5307584" y="617601"/>
                    <a:pt x="5307584" y="617601"/>
                    <a:pt x="5307584" y="617601"/>
                  </a:cubicBezTo>
                  <a:cubicBezTo>
                    <a:pt x="5315204" y="602361"/>
                    <a:pt x="5338064" y="594741"/>
                    <a:pt x="5360924" y="609981"/>
                  </a:cubicBezTo>
                  <a:cubicBezTo>
                    <a:pt x="5360924" y="609981"/>
                    <a:pt x="5360924" y="609981"/>
                    <a:pt x="5360924" y="609981"/>
                  </a:cubicBezTo>
                  <a:cubicBezTo>
                    <a:pt x="5376164" y="617601"/>
                    <a:pt x="5376164" y="640461"/>
                    <a:pt x="5368544" y="663448"/>
                  </a:cubicBezTo>
                  <a:cubicBezTo>
                    <a:pt x="5368544" y="663448"/>
                    <a:pt x="5368544" y="663448"/>
                    <a:pt x="5368544" y="663448"/>
                  </a:cubicBezTo>
                  <a:cubicBezTo>
                    <a:pt x="5360924" y="671068"/>
                    <a:pt x="5345684" y="678688"/>
                    <a:pt x="5338064" y="678688"/>
                  </a:cubicBezTo>
                  <a:cubicBezTo>
                    <a:pt x="5338064" y="678688"/>
                    <a:pt x="5338064" y="678688"/>
                    <a:pt x="5338064" y="678688"/>
                  </a:cubicBezTo>
                  <a:cubicBezTo>
                    <a:pt x="5330444" y="678688"/>
                    <a:pt x="5322824" y="678688"/>
                    <a:pt x="5315204" y="671068"/>
                  </a:cubicBezTo>
                  <a:close/>
                  <a:moveTo>
                    <a:pt x="1479423" y="655828"/>
                  </a:moveTo>
                  <a:cubicBezTo>
                    <a:pt x="1464183" y="632968"/>
                    <a:pt x="1471803" y="610108"/>
                    <a:pt x="1487043" y="602361"/>
                  </a:cubicBezTo>
                  <a:cubicBezTo>
                    <a:pt x="1487043" y="602361"/>
                    <a:pt x="1487043" y="602361"/>
                    <a:pt x="1487043" y="602361"/>
                  </a:cubicBezTo>
                  <a:cubicBezTo>
                    <a:pt x="1487043" y="602361"/>
                    <a:pt x="1487043" y="602361"/>
                    <a:pt x="1487043" y="602361"/>
                  </a:cubicBezTo>
                  <a:cubicBezTo>
                    <a:pt x="1487043" y="602361"/>
                    <a:pt x="1487043" y="602361"/>
                    <a:pt x="1487043" y="602361"/>
                  </a:cubicBezTo>
                  <a:cubicBezTo>
                    <a:pt x="1502283" y="587121"/>
                    <a:pt x="1525143" y="594741"/>
                    <a:pt x="1540383" y="609981"/>
                  </a:cubicBezTo>
                  <a:cubicBezTo>
                    <a:pt x="1540383" y="609981"/>
                    <a:pt x="1540383" y="609981"/>
                    <a:pt x="1540383" y="609981"/>
                  </a:cubicBezTo>
                  <a:cubicBezTo>
                    <a:pt x="1548003" y="625221"/>
                    <a:pt x="1548003" y="648081"/>
                    <a:pt x="1532763" y="663448"/>
                  </a:cubicBezTo>
                  <a:cubicBezTo>
                    <a:pt x="1532763" y="663448"/>
                    <a:pt x="1532763" y="663448"/>
                    <a:pt x="1532763" y="663448"/>
                  </a:cubicBezTo>
                  <a:cubicBezTo>
                    <a:pt x="1525143" y="663448"/>
                    <a:pt x="1517523" y="671068"/>
                    <a:pt x="1509903" y="671068"/>
                  </a:cubicBezTo>
                  <a:cubicBezTo>
                    <a:pt x="1509903" y="671068"/>
                    <a:pt x="1509903" y="671068"/>
                    <a:pt x="1509903" y="671068"/>
                  </a:cubicBezTo>
                  <a:cubicBezTo>
                    <a:pt x="1494663" y="671068"/>
                    <a:pt x="1487043" y="663448"/>
                    <a:pt x="1479423" y="655828"/>
                  </a:cubicBezTo>
                  <a:close/>
                  <a:moveTo>
                    <a:pt x="5139817" y="556641"/>
                  </a:moveTo>
                  <a:cubicBezTo>
                    <a:pt x="5139817" y="556641"/>
                    <a:pt x="5139817" y="556641"/>
                    <a:pt x="5139817" y="556641"/>
                  </a:cubicBezTo>
                  <a:cubicBezTo>
                    <a:pt x="5116957" y="541401"/>
                    <a:pt x="5109337" y="518541"/>
                    <a:pt x="5124577" y="503174"/>
                  </a:cubicBezTo>
                  <a:cubicBezTo>
                    <a:pt x="5124577" y="503174"/>
                    <a:pt x="5124577" y="503174"/>
                    <a:pt x="5124577" y="503174"/>
                  </a:cubicBezTo>
                  <a:cubicBezTo>
                    <a:pt x="5132197" y="487934"/>
                    <a:pt x="5155057" y="480314"/>
                    <a:pt x="5177917" y="487934"/>
                  </a:cubicBezTo>
                  <a:cubicBezTo>
                    <a:pt x="5177917" y="487934"/>
                    <a:pt x="5177917" y="487934"/>
                    <a:pt x="5177917" y="487934"/>
                  </a:cubicBezTo>
                  <a:cubicBezTo>
                    <a:pt x="5193157" y="503174"/>
                    <a:pt x="5200777" y="526034"/>
                    <a:pt x="5185537" y="541401"/>
                  </a:cubicBezTo>
                  <a:cubicBezTo>
                    <a:pt x="5185537" y="541401"/>
                    <a:pt x="5185537" y="541401"/>
                    <a:pt x="5185537" y="541401"/>
                  </a:cubicBezTo>
                  <a:cubicBezTo>
                    <a:pt x="5185537" y="556641"/>
                    <a:pt x="5170297" y="564261"/>
                    <a:pt x="5155057" y="564261"/>
                  </a:cubicBezTo>
                  <a:cubicBezTo>
                    <a:pt x="5155057" y="564261"/>
                    <a:pt x="5155057" y="564261"/>
                    <a:pt x="5155057" y="564261"/>
                  </a:cubicBezTo>
                  <a:cubicBezTo>
                    <a:pt x="5147437" y="564261"/>
                    <a:pt x="5139817" y="556641"/>
                    <a:pt x="5139817" y="556641"/>
                  </a:cubicBezTo>
                  <a:close/>
                  <a:moveTo>
                    <a:pt x="1654810" y="533781"/>
                  </a:moveTo>
                  <a:cubicBezTo>
                    <a:pt x="1647190" y="518541"/>
                    <a:pt x="1654810" y="495681"/>
                    <a:pt x="1670050" y="480314"/>
                  </a:cubicBezTo>
                  <a:cubicBezTo>
                    <a:pt x="1670050" y="480314"/>
                    <a:pt x="1670050" y="480314"/>
                    <a:pt x="1670050" y="480314"/>
                  </a:cubicBezTo>
                  <a:cubicBezTo>
                    <a:pt x="1685290" y="472694"/>
                    <a:pt x="1708150" y="480314"/>
                    <a:pt x="1723390" y="495554"/>
                  </a:cubicBezTo>
                  <a:cubicBezTo>
                    <a:pt x="1723390" y="495554"/>
                    <a:pt x="1723390" y="495554"/>
                    <a:pt x="1723390" y="495554"/>
                  </a:cubicBezTo>
                  <a:cubicBezTo>
                    <a:pt x="1731010" y="510794"/>
                    <a:pt x="1723390" y="533654"/>
                    <a:pt x="1708150" y="549021"/>
                  </a:cubicBezTo>
                  <a:cubicBezTo>
                    <a:pt x="1708150" y="549021"/>
                    <a:pt x="1708150" y="549021"/>
                    <a:pt x="1708150" y="549021"/>
                  </a:cubicBezTo>
                  <a:cubicBezTo>
                    <a:pt x="1700530" y="549021"/>
                    <a:pt x="1692910" y="556641"/>
                    <a:pt x="1685290" y="556641"/>
                  </a:cubicBezTo>
                  <a:cubicBezTo>
                    <a:pt x="1685290" y="556641"/>
                    <a:pt x="1685290" y="556641"/>
                    <a:pt x="1685290" y="556641"/>
                  </a:cubicBezTo>
                  <a:cubicBezTo>
                    <a:pt x="1677670" y="556641"/>
                    <a:pt x="1662430" y="549021"/>
                    <a:pt x="1654810" y="533781"/>
                  </a:cubicBezTo>
                  <a:close/>
                  <a:moveTo>
                    <a:pt x="4949190" y="449834"/>
                  </a:moveTo>
                  <a:cubicBezTo>
                    <a:pt x="4949190" y="449834"/>
                    <a:pt x="4949190" y="449834"/>
                    <a:pt x="4949190" y="449834"/>
                  </a:cubicBezTo>
                  <a:cubicBezTo>
                    <a:pt x="4933950" y="442214"/>
                    <a:pt x="4926330" y="419354"/>
                    <a:pt x="4933950" y="404114"/>
                  </a:cubicBezTo>
                  <a:cubicBezTo>
                    <a:pt x="4933950" y="404114"/>
                    <a:pt x="4933950" y="404114"/>
                    <a:pt x="4933950" y="404114"/>
                  </a:cubicBezTo>
                  <a:cubicBezTo>
                    <a:pt x="4949190" y="381254"/>
                    <a:pt x="4972050" y="373634"/>
                    <a:pt x="4987290" y="381254"/>
                  </a:cubicBezTo>
                  <a:cubicBezTo>
                    <a:pt x="4987290" y="381254"/>
                    <a:pt x="4987290" y="381254"/>
                    <a:pt x="4987290" y="381254"/>
                  </a:cubicBezTo>
                  <a:cubicBezTo>
                    <a:pt x="5002530" y="396494"/>
                    <a:pt x="5010150" y="419354"/>
                    <a:pt x="5002530" y="434721"/>
                  </a:cubicBezTo>
                  <a:cubicBezTo>
                    <a:pt x="5002530" y="434721"/>
                    <a:pt x="5002530" y="434721"/>
                    <a:pt x="5002530" y="434721"/>
                  </a:cubicBezTo>
                  <a:cubicBezTo>
                    <a:pt x="4994910" y="449961"/>
                    <a:pt x="4979670" y="457581"/>
                    <a:pt x="4972050" y="457581"/>
                  </a:cubicBezTo>
                  <a:cubicBezTo>
                    <a:pt x="4972050" y="457581"/>
                    <a:pt x="4972050" y="457581"/>
                    <a:pt x="4972050" y="457581"/>
                  </a:cubicBezTo>
                  <a:cubicBezTo>
                    <a:pt x="4964430" y="457581"/>
                    <a:pt x="4956810" y="457581"/>
                    <a:pt x="4949190" y="449961"/>
                  </a:cubicBezTo>
                  <a:close/>
                  <a:moveTo>
                    <a:pt x="1845437" y="426974"/>
                  </a:moveTo>
                  <a:cubicBezTo>
                    <a:pt x="1830197" y="411734"/>
                    <a:pt x="1837817" y="388874"/>
                    <a:pt x="1860677" y="381254"/>
                  </a:cubicBezTo>
                  <a:cubicBezTo>
                    <a:pt x="1860677" y="381254"/>
                    <a:pt x="1860677" y="381254"/>
                    <a:pt x="1860677" y="381254"/>
                  </a:cubicBezTo>
                  <a:cubicBezTo>
                    <a:pt x="1875917" y="366014"/>
                    <a:pt x="1898777" y="373634"/>
                    <a:pt x="1906397" y="396494"/>
                  </a:cubicBezTo>
                  <a:cubicBezTo>
                    <a:pt x="1906397" y="396494"/>
                    <a:pt x="1906397" y="396494"/>
                    <a:pt x="1906397" y="396494"/>
                  </a:cubicBezTo>
                  <a:cubicBezTo>
                    <a:pt x="1921637" y="411734"/>
                    <a:pt x="1914017" y="434594"/>
                    <a:pt x="1891157" y="442214"/>
                  </a:cubicBezTo>
                  <a:cubicBezTo>
                    <a:pt x="1891157" y="442214"/>
                    <a:pt x="1891157" y="442214"/>
                    <a:pt x="1891157" y="442214"/>
                  </a:cubicBezTo>
                  <a:cubicBezTo>
                    <a:pt x="1891157" y="449834"/>
                    <a:pt x="1883537" y="449834"/>
                    <a:pt x="1875917" y="449834"/>
                  </a:cubicBezTo>
                  <a:cubicBezTo>
                    <a:pt x="1875917" y="449834"/>
                    <a:pt x="1875917" y="449834"/>
                    <a:pt x="1875917" y="449834"/>
                  </a:cubicBezTo>
                  <a:cubicBezTo>
                    <a:pt x="1860677" y="449834"/>
                    <a:pt x="1845437" y="442214"/>
                    <a:pt x="1845437" y="426974"/>
                  </a:cubicBezTo>
                  <a:close/>
                  <a:moveTo>
                    <a:pt x="4758563" y="358267"/>
                  </a:moveTo>
                  <a:cubicBezTo>
                    <a:pt x="4743323" y="350647"/>
                    <a:pt x="4735703" y="327787"/>
                    <a:pt x="4743323" y="312547"/>
                  </a:cubicBezTo>
                  <a:cubicBezTo>
                    <a:pt x="4743323" y="312547"/>
                    <a:pt x="4743323" y="312547"/>
                    <a:pt x="4743323" y="312547"/>
                  </a:cubicBezTo>
                  <a:cubicBezTo>
                    <a:pt x="4750943" y="289687"/>
                    <a:pt x="4773803" y="282067"/>
                    <a:pt x="4789043" y="289687"/>
                  </a:cubicBezTo>
                  <a:cubicBezTo>
                    <a:pt x="4789043" y="289687"/>
                    <a:pt x="4789043" y="289687"/>
                    <a:pt x="4789043" y="289687"/>
                  </a:cubicBezTo>
                  <a:cubicBezTo>
                    <a:pt x="4811903" y="297307"/>
                    <a:pt x="4819523" y="320167"/>
                    <a:pt x="4811903" y="343154"/>
                  </a:cubicBezTo>
                  <a:cubicBezTo>
                    <a:pt x="4811903" y="343154"/>
                    <a:pt x="4811903" y="343154"/>
                    <a:pt x="4811903" y="343154"/>
                  </a:cubicBezTo>
                  <a:cubicBezTo>
                    <a:pt x="4804283" y="358394"/>
                    <a:pt x="4789043" y="366014"/>
                    <a:pt x="4773803" y="366014"/>
                  </a:cubicBezTo>
                  <a:cubicBezTo>
                    <a:pt x="4773803" y="366014"/>
                    <a:pt x="4773803" y="366014"/>
                    <a:pt x="4773803" y="366014"/>
                  </a:cubicBezTo>
                  <a:cubicBezTo>
                    <a:pt x="4773803" y="366014"/>
                    <a:pt x="4766183" y="366014"/>
                    <a:pt x="4758563" y="358394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51304" y="281940"/>
                    <a:pt x="2051304" y="281940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04644" y="304800"/>
                    <a:pt x="2104644" y="30480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81784" y="358267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66544" y="358267"/>
                    <a:pt x="206654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44949" y="228473"/>
                    <a:pt x="4544949" y="228473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590669" y="213233"/>
                    <a:pt x="4590669" y="21323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13529" y="258953"/>
                    <a:pt x="4613529" y="25895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7542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460"/>
                  </a:moveTo>
                  <a:cubicBezTo>
                    <a:pt x="2226691" y="236220"/>
                    <a:pt x="2234311" y="213360"/>
                    <a:pt x="2257171" y="205740"/>
                  </a:cubicBezTo>
                  <a:cubicBezTo>
                    <a:pt x="2257171" y="205740"/>
                    <a:pt x="2257171" y="205740"/>
                    <a:pt x="2257171" y="205740"/>
                  </a:cubicBezTo>
                  <a:cubicBezTo>
                    <a:pt x="2272411" y="198120"/>
                    <a:pt x="2295271" y="205740"/>
                    <a:pt x="2302891" y="228600"/>
                  </a:cubicBezTo>
                  <a:cubicBezTo>
                    <a:pt x="2302891" y="228600"/>
                    <a:pt x="2302891" y="228600"/>
                    <a:pt x="2302891" y="228600"/>
                  </a:cubicBezTo>
                  <a:cubicBezTo>
                    <a:pt x="2310511" y="243840"/>
                    <a:pt x="2302891" y="266700"/>
                    <a:pt x="2280031" y="274320"/>
                  </a:cubicBezTo>
                  <a:cubicBezTo>
                    <a:pt x="2280031" y="274320"/>
                    <a:pt x="2280031" y="274320"/>
                    <a:pt x="2280031" y="274320"/>
                  </a:cubicBezTo>
                  <a:cubicBezTo>
                    <a:pt x="2280031" y="274320"/>
                    <a:pt x="2272411" y="281940"/>
                    <a:pt x="2272411" y="281940"/>
                  </a:cubicBezTo>
                  <a:cubicBezTo>
                    <a:pt x="2272411" y="281940"/>
                    <a:pt x="2272411" y="281940"/>
                    <a:pt x="2272411" y="281940"/>
                  </a:cubicBezTo>
                  <a:cubicBezTo>
                    <a:pt x="2249551" y="281940"/>
                    <a:pt x="2241931" y="266700"/>
                    <a:pt x="2234311" y="251460"/>
                  </a:cubicBezTo>
                  <a:close/>
                  <a:moveTo>
                    <a:pt x="4361942" y="213360"/>
                  </a:moveTo>
                  <a:cubicBezTo>
                    <a:pt x="4346702" y="205740"/>
                    <a:pt x="4331462" y="190500"/>
                    <a:pt x="4339082" y="167640"/>
                  </a:cubicBezTo>
                  <a:cubicBezTo>
                    <a:pt x="4339082" y="167640"/>
                    <a:pt x="4339082" y="167640"/>
                    <a:pt x="4339082" y="167640"/>
                  </a:cubicBezTo>
                  <a:cubicBezTo>
                    <a:pt x="4346702" y="144780"/>
                    <a:pt x="4361942" y="137160"/>
                    <a:pt x="4384802" y="144780"/>
                  </a:cubicBezTo>
                  <a:cubicBezTo>
                    <a:pt x="4384802" y="144780"/>
                    <a:pt x="4384802" y="144780"/>
                    <a:pt x="4384802" y="144780"/>
                  </a:cubicBezTo>
                  <a:cubicBezTo>
                    <a:pt x="4384802" y="144780"/>
                    <a:pt x="4384802" y="144780"/>
                    <a:pt x="4384802" y="144780"/>
                  </a:cubicBezTo>
                  <a:cubicBezTo>
                    <a:pt x="4384802" y="144780"/>
                    <a:pt x="4384802" y="144780"/>
                    <a:pt x="4384802" y="144780"/>
                  </a:cubicBezTo>
                  <a:cubicBezTo>
                    <a:pt x="4407662" y="144780"/>
                    <a:pt x="4415282" y="167640"/>
                    <a:pt x="4407662" y="190500"/>
                  </a:cubicBezTo>
                  <a:cubicBezTo>
                    <a:pt x="4407662" y="190500"/>
                    <a:pt x="4407662" y="190500"/>
                    <a:pt x="4407662" y="190500"/>
                  </a:cubicBezTo>
                  <a:cubicBezTo>
                    <a:pt x="4407662" y="205740"/>
                    <a:pt x="4392422" y="213360"/>
                    <a:pt x="4377182" y="213360"/>
                  </a:cubicBezTo>
                  <a:cubicBezTo>
                    <a:pt x="4377182" y="213360"/>
                    <a:pt x="4377182" y="213360"/>
                    <a:pt x="4377182" y="213360"/>
                  </a:cubicBezTo>
                  <a:cubicBezTo>
                    <a:pt x="4369562" y="213360"/>
                    <a:pt x="4369562" y="213360"/>
                    <a:pt x="4361942" y="213360"/>
                  </a:cubicBezTo>
                  <a:close/>
                  <a:moveTo>
                    <a:pt x="2432558" y="182880"/>
                  </a:moveTo>
                  <a:cubicBezTo>
                    <a:pt x="2432558" y="167640"/>
                    <a:pt x="2440178" y="144780"/>
                    <a:pt x="2463038" y="137160"/>
                  </a:cubicBezTo>
                  <a:cubicBezTo>
                    <a:pt x="2463038" y="137160"/>
                    <a:pt x="2463038" y="137160"/>
                    <a:pt x="2463038" y="137160"/>
                  </a:cubicBezTo>
                  <a:cubicBezTo>
                    <a:pt x="2478278" y="129540"/>
                    <a:pt x="2501138" y="144780"/>
                    <a:pt x="2508758" y="160020"/>
                  </a:cubicBezTo>
                  <a:cubicBezTo>
                    <a:pt x="2508758" y="160020"/>
                    <a:pt x="2508758" y="160020"/>
                    <a:pt x="2508758" y="160020"/>
                  </a:cubicBezTo>
                  <a:cubicBezTo>
                    <a:pt x="2516378" y="182880"/>
                    <a:pt x="2501138" y="205740"/>
                    <a:pt x="2485898" y="213487"/>
                  </a:cubicBezTo>
                  <a:cubicBezTo>
                    <a:pt x="2485898" y="213487"/>
                    <a:pt x="2485898" y="213487"/>
                    <a:pt x="2485898" y="213487"/>
                  </a:cubicBezTo>
                  <a:cubicBezTo>
                    <a:pt x="2478278" y="213487"/>
                    <a:pt x="2478278" y="213487"/>
                    <a:pt x="2470658" y="213487"/>
                  </a:cubicBezTo>
                  <a:cubicBezTo>
                    <a:pt x="2470658" y="213487"/>
                    <a:pt x="2470658" y="213487"/>
                    <a:pt x="2470658" y="213487"/>
                  </a:cubicBezTo>
                  <a:cubicBezTo>
                    <a:pt x="2455418" y="213487"/>
                    <a:pt x="2440178" y="198247"/>
                    <a:pt x="2432558" y="183007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114300"/>
                    <a:pt x="4133088" y="11430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78808" y="83820"/>
                    <a:pt x="417880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29540"/>
                    <a:pt x="4201668" y="12954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68905" y="83820"/>
                    <a:pt x="2668905" y="8382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14625" y="114300"/>
                    <a:pt x="2714625" y="11430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76525" y="160020"/>
                    <a:pt x="267652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76200"/>
                    <a:pt x="3919601" y="7620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65321" y="45720"/>
                    <a:pt x="3965321" y="45720"/>
                    <a:pt x="3965321" y="45720"/>
                  </a:cubicBezTo>
                  <a:cubicBezTo>
                    <a:pt x="3965321" y="45720"/>
                    <a:pt x="3965321" y="45720"/>
                    <a:pt x="3965321" y="45720"/>
                  </a:cubicBezTo>
                  <a:cubicBezTo>
                    <a:pt x="3965321" y="45720"/>
                    <a:pt x="396532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95801" y="91440"/>
                    <a:pt x="3995801" y="9144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770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882392" y="45720"/>
                    <a:pt x="288239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76200"/>
                    <a:pt x="2928112" y="7620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7632" y="12192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9001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44087" y="91440"/>
                    <a:pt x="3744087" y="91440"/>
                    <a:pt x="3744087" y="91440"/>
                  </a:cubicBez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53340"/>
                    <a:pt x="3705987" y="5334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51707" y="15240"/>
                    <a:pt x="3751707" y="15240"/>
                    <a:pt x="3751707" y="15240"/>
                  </a:cubicBezTo>
                  <a:cubicBezTo>
                    <a:pt x="3751707" y="15240"/>
                    <a:pt x="3751707" y="15240"/>
                    <a:pt x="3751707" y="15240"/>
                  </a:cubicBezTo>
                  <a:cubicBezTo>
                    <a:pt x="3751707" y="15240"/>
                    <a:pt x="375170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60960"/>
                    <a:pt x="3782187" y="6096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ubicBezTo>
                    <a:pt x="3744087" y="91440"/>
                    <a:pt x="3744087" y="91440"/>
                    <a:pt x="3744087" y="91440"/>
                  </a:cubicBezTo>
                  <a:cubicBezTo>
                    <a:pt x="3744087" y="91440"/>
                    <a:pt x="374408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095879" y="15240"/>
                    <a:pt x="309587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53340"/>
                    <a:pt x="3141599" y="5334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103499" y="91440"/>
                    <a:pt x="3103499" y="91440"/>
                    <a:pt x="3103499" y="91440"/>
                  </a:cubicBezTo>
                  <a:cubicBezTo>
                    <a:pt x="3103499" y="91440"/>
                    <a:pt x="3103499" y="91440"/>
                    <a:pt x="3103499" y="91440"/>
                  </a:cubicBezTo>
                  <a:cubicBezTo>
                    <a:pt x="3103499" y="91440"/>
                    <a:pt x="310349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30600" y="83820"/>
                    <a:pt x="3530600" y="83820"/>
                    <a:pt x="3530600" y="83820"/>
                  </a:cubicBez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38100"/>
                    <a:pt x="3492500" y="3810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30600" y="7620"/>
                    <a:pt x="3530600" y="762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45720"/>
                    <a:pt x="3568700" y="4572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ubicBezTo>
                    <a:pt x="3530600" y="83820"/>
                    <a:pt x="3530600" y="83820"/>
                    <a:pt x="3530600" y="83820"/>
                  </a:cubicBezTo>
                  <a:cubicBezTo>
                    <a:pt x="3530600" y="83820"/>
                    <a:pt x="353060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16986" y="0"/>
                    <a:pt x="3316986" y="0"/>
                    <a:pt x="3316986" y="0"/>
                  </a:cubicBezTo>
                  <a:cubicBezTo>
                    <a:pt x="3316986" y="0"/>
                    <a:pt x="3316986" y="0"/>
                    <a:pt x="3316986" y="0"/>
                  </a:cubicBezTo>
                  <a:cubicBezTo>
                    <a:pt x="3316986" y="0"/>
                    <a:pt x="3316986" y="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38100"/>
                    <a:pt x="3355086" y="3810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316986" y="76200"/>
                    <a:pt x="3316986" y="76200"/>
                    <a:pt x="3316986" y="76200"/>
                  </a:cubicBezTo>
                  <a:cubicBezTo>
                    <a:pt x="3316986" y="76200"/>
                    <a:pt x="3316986" y="76200"/>
                    <a:pt x="3316986" y="76200"/>
                  </a:cubicBezTo>
                  <a:cubicBezTo>
                    <a:pt x="3316986" y="76200"/>
                    <a:pt x="331698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F2837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268570" y="1871691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95BD8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605974" y="3638836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268570" y="6765732"/>
            <a:ext cx="2223718" cy="2218402"/>
            <a:chOff x="0" y="0"/>
            <a:chExt cx="2409120" cy="24033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95BD83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605974" y="6701267"/>
            <a:ext cx="507082" cy="515722"/>
            <a:chOff x="0" y="0"/>
            <a:chExt cx="549360" cy="55872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1746867" y="6850800"/>
            <a:ext cx="219315" cy="216656"/>
            <a:chOff x="0" y="0"/>
            <a:chExt cx="237600" cy="234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795712" y="6765732"/>
            <a:ext cx="2224383" cy="2218402"/>
            <a:chOff x="0" y="0"/>
            <a:chExt cx="2409840" cy="24033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95BD83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175609" y="6701267"/>
            <a:ext cx="507082" cy="515722"/>
            <a:chOff x="0" y="0"/>
            <a:chExt cx="549360" cy="558720"/>
          </a:xfrm>
        </p:grpSpPr>
        <p:sp>
          <p:nvSpPr>
            <p:cNvPr id="24" name="Freeform 24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6321818" y="6850800"/>
            <a:ext cx="219979" cy="216656"/>
            <a:chOff x="0" y="0"/>
            <a:chExt cx="238320" cy="2347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3795712" y="1871691"/>
            <a:ext cx="2224383" cy="2218402"/>
            <a:chOff x="0" y="0"/>
            <a:chExt cx="2409840" cy="240336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95BD83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6175609" y="3638836"/>
            <a:ext cx="507082" cy="515722"/>
            <a:chOff x="0" y="0"/>
            <a:chExt cx="549360" cy="558720"/>
          </a:xfrm>
        </p:grpSpPr>
        <p:sp>
          <p:nvSpPr>
            <p:cNvPr id="31" name="Freeform 31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1749858" y="3788369"/>
            <a:ext cx="219315" cy="216656"/>
            <a:chOff x="0" y="0"/>
            <a:chExt cx="237600" cy="2347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6322483" y="3788369"/>
            <a:ext cx="219315" cy="216656"/>
            <a:chOff x="0" y="0"/>
            <a:chExt cx="237600" cy="2347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37" name="Freeform 37"/>
          <p:cNvSpPr/>
          <p:nvPr/>
        </p:nvSpPr>
        <p:spPr>
          <a:xfrm>
            <a:off x="12630997" y="7216989"/>
            <a:ext cx="1489037" cy="1302230"/>
          </a:xfrm>
          <a:custGeom>
            <a:avLst/>
            <a:gdLst/>
            <a:ahLst/>
            <a:cxnLst/>
            <a:rect l="l" t="t" r="r" b="b"/>
            <a:pathLst>
              <a:path w="1489037" h="1302230">
                <a:moveTo>
                  <a:pt x="0" y="0"/>
                </a:moveTo>
                <a:lnTo>
                  <a:pt x="1489036" y="0"/>
                </a:lnTo>
                <a:lnTo>
                  <a:pt x="1489036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630997" y="2402509"/>
            <a:ext cx="1498866" cy="1205944"/>
          </a:xfrm>
          <a:custGeom>
            <a:avLst/>
            <a:gdLst/>
            <a:ahLst/>
            <a:cxnLst/>
            <a:rect l="l" t="t" r="r" b="b"/>
            <a:pathLst>
              <a:path w="1498866" h="1205944">
                <a:moveTo>
                  <a:pt x="0" y="0"/>
                </a:moveTo>
                <a:lnTo>
                  <a:pt x="1498865" y="0"/>
                </a:lnTo>
                <a:lnTo>
                  <a:pt x="1498865" y="1205945"/>
                </a:lnTo>
                <a:lnTo>
                  <a:pt x="0" y="1205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4220762" y="2331438"/>
            <a:ext cx="1408888" cy="1280807"/>
          </a:xfrm>
          <a:custGeom>
            <a:avLst/>
            <a:gdLst/>
            <a:ahLst/>
            <a:cxnLst/>
            <a:rect l="l" t="t" r="r" b="b"/>
            <a:pathLst>
              <a:path w="1408888" h="1280807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4160563" y="7313798"/>
            <a:ext cx="1469087" cy="1268924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3"/>
                </a:lnTo>
                <a:lnTo>
                  <a:pt x="0" y="1268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6888279" y="3171859"/>
            <a:ext cx="4512106" cy="4512106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90500">
              <a:solidFill>
                <a:srgbClr val="F28379"/>
              </a:solidFill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6541798" y="3920842"/>
            <a:ext cx="5125735" cy="3014141"/>
          </a:xfrm>
          <a:custGeom>
            <a:avLst/>
            <a:gdLst/>
            <a:ahLst/>
            <a:cxnLst/>
            <a:rect l="l" t="t" r="r" b="b"/>
            <a:pathLst>
              <a:path w="5125735" h="3014141">
                <a:moveTo>
                  <a:pt x="0" y="0"/>
                </a:moveTo>
                <a:lnTo>
                  <a:pt x="5125735" y="0"/>
                </a:lnTo>
                <a:lnTo>
                  <a:pt x="5125735" y="3014141"/>
                </a:lnTo>
                <a:lnTo>
                  <a:pt x="0" y="30141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420" t="-50257" r="-10235" b="-49822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028700" y="4328218"/>
            <a:ext cx="3259693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D0D0D"/>
                </a:solidFill>
                <a:latin typeface="NanumSquare Neo 1" panose="020B0600000101010101" charset="-127"/>
                <a:ea typeface="NanumSquare Neo 1" panose="020B0600000101010101" charset="-127"/>
              </a:rPr>
              <a:t>한국문화 전파 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492288" y="4328218"/>
            <a:ext cx="2049661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D0D0D"/>
                </a:solidFill>
                <a:latin typeface="NanumSquare Neo 1" panose="020B0600000101010101" charset="-127"/>
                <a:ea typeface="NanumSquare Neo 1" panose="020B0600000101010101" charset="-127"/>
              </a:rPr>
              <a:t>상업</a:t>
            </a:r>
            <a:r>
              <a:rPr lang="en-US" sz="3999" dirty="0">
                <a:solidFill>
                  <a:srgbClr val="0D0D0D"/>
                </a:solidFill>
                <a:latin typeface="NanumSquare Neo 1" panose="020B0600000101010101" charset="-127"/>
                <a:ea typeface="NanumSquare Neo 1" panose="020B0600000101010101" charset="-127"/>
              </a:rPr>
              <a:t> </a:t>
            </a:r>
            <a:r>
              <a:rPr lang="en-US" sz="3999" dirty="0" err="1">
                <a:solidFill>
                  <a:srgbClr val="0D0D0D"/>
                </a:solidFill>
                <a:latin typeface="NanumSquare Neo 1" panose="020B0600000101010101" charset="-127"/>
                <a:ea typeface="NanumSquare Neo 1" panose="020B0600000101010101" charset="-127"/>
              </a:rPr>
              <a:t>발전</a:t>
            </a:r>
            <a:endParaRPr lang="en-US" sz="3999" dirty="0">
              <a:solidFill>
                <a:srgbClr val="0D0D0D"/>
              </a:solidFill>
              <a:latin typeface="NanumSquare Neo 1" panose="020B0600000101010101" charset="-127"/>
              <a:ea typeface="NanumSquare Neo 1" panose="020B0600000101010101" charset="-12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4492288" y="8898409"/>
            <a:ext cx="2049661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D0D0D"/>
                </a:solidFill>
                <a:latin typeface="NanumSquare Neo 1" panose="020B0600000101010101" charset="-127"/>
                <a:ea typeface="NanumSquare Neo 1" panose="020B0600000101010101" charset="-127"/>
              </a:rPr>
              <a:t>경제 기여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92296" y="8898409"/>
            <a:ext cx="3132502" cy="139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3"/>
              </a:lnSpc>
            </a:pPr>
            <a:r>
              <a:rPr lang="en-US" sz="3995">
                <a:solidFill>
                  <a:srgbClr val="0D0D0D"/>
                </a:solidFill>
                <a:latin typeface="NanumSquare Neo 1" panose="020B0600000101010101" charset="-127"/>
                <a:ea typeface="NanumSquare Neo 1" panose="020B0600000101010101" charset="-127"/>
              </a:rPr>
              <a:t>타 플랫폼 협업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8200" y="6773188"/>
            <a:ext cx="5699441" cy="107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</a:pPr>
            <a:r>
              <a:rPr lang="ko-KR" altLang="en-US" sz="6699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팀원 소개</a:t>
            </a:r>
            <a:endParaRPr lang="en-US" sz="6699" dirty="0">
              <a:solidFill>
                <a:srgbClr val="191919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463795" y="6149238"/>
            <a:ext cx="2252861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Q&amp;A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497921" y="5779255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 flipH="1">
            <a:off x="11542611" y="4871106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AutoShape 17"/>
          <p:cNvSpPr/>
          <p:nvPr/>
        </p:nvSpPr>
        <p:spPr>
          <a:xfrm>
            <a:off x="9078110" y="4256684"/>
            <a:ext cx="1832368" cy="9641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EF6AB30-988B-E663-EF69-EF5265EDCBCF}"/>
              </a:ext>
            </a:extLst>
          </p:cNvPr>
          <p:cNvSpPr/>
          <p:nvPr/>
        </p:nvSpPr>
        <p:spPr>
          <a:xfrm>
            <a:off x="10910478" y="3587702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2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5D0FC8B-9BCC-C50B-F10D-151473DF3BCA}"/>
              </a:ext>
            </a:extLst>
          </p:cNvPr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04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마무리</a:t>
            </a:r>
            <a:endParaRPr lang="en-US" sz="5599" spc="167" dirty="0">
              <a:solidFill>
                <a:srgbClr val="191919"/>
              </a:solidFill>
              <a:latin typeface="NanumSquare Neo 2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931075" y="2631515"/>
            <a:ext cx="3133694" cy="3147739"/>
            <a:chOff x="-48594" y="0"/>
            <a:chExt cx="1842881" cy="1851141"/>
          </a:xfrm>
        </p:grpSpPr>
        <p:sp>
          <p:nvSpPr>
            <p:cNvPr id="9" name="Freeform 9"/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83933" y="509645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039"/>
                </a:lnSpc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821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9697" y="62124"/>
            <a:ext cx="3019329" cy="6238084"/>
            <a:chOff x="0" y="0"/>
            <a:chExt cx="660400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A5D192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58550" y="55605"/>
            <a:ext cx="3019329" cy="6238084"/>
            <a:chOff x="0" y="0"/>
            <a:chExt cx="660400" cy="13644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A5D192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87404" y="55605"/>
            <a:ext cx="3019329" cy="6238084"/>
            <a:chOff x="0" y="0"/>
            <a:chExt cx="660400" cy="13644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A5D192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35308" y="55605"/>
            <a:ext cx="3019329" cy="6289221"/>
            <a:chOff x="0" y="0"/>
            <a:chExt cx="660400" cy="13756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1375604"/>
            </a:xfrm>
            <a:custGeom>
              <a:avLst/>
              <a:gdLst/>
              <a:ahLst/>
              <a:cxnLst/>
              <a:rect l="l" t="t" r="r" b="b"/>
              <a:pathLst>
                <a:path w="660400" h="1375604">
                  <a:moveTo>
                    <a:pt x="220252" y="1356535"/>
                  </a:moveTo>
                  <a:cubicBezTo>
                    <a:pt x="254109" y="1368049"/>
                    <a:pt x="292600" y="1375604"/>
                    <a:pt x="330378" y="1375604"/>
                  </a:cubicBezTo>
                  <a:cubicBezTo>
                    <a:pt x="368157" y="1375604"/>
                    <a:pt x="404509" y="1369127"/>
                    <a:pt x="438009" y="1357614"/>
                  </a:cubicBezTo>
                  <a:cubicBezTo>
                    <a:pt x="438723" y="1357254"/>
                    <a:pt x="439435" y="1357254"/>
                    <a:pt x="440148" y="1356895"/>
                  </a:cubicBezTo>
                  <a:cubicBezTo>
                    <a:pt x="565955" y="1310839"/>
                    <a:pt x="658618" y="1189226"/>
                    <a:pt x="660400" y="103460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33833"/>
                  </a:lnTo>
                  <a:cubicBezTo>
                    <a:pt x="1782" y="1189944"/>
                    <a:pt x="93019" y="1311560"/>
                    <a:pt x="220252" y="1356535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55605"/>
            <a:ext cx="3019329" cy="6238084"/>
            <a:chOff x="0" y="0"/>
            <a:chExt cx="660400" cy="13644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A5D192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835036" y="4874845"/>
            <a:ext cx="3308964" cy="5412155"/>
          </a:xfrm>
          <a:custGeom>
            <a:avLst/>
            <a:gdLst/>
            <a:ahLst/>
            <a:cxnLst/>
            <a:rect l="l" t="t" r="r" b="b"/>
            <a:pathLst>
              <a:path w="3308964" h="5412155">
                <a:moveTo>
                  <a:pt x="0" y="0"/>
                </a:moveTo>
                <a:lnTo>
                  <a:pt x="3308964" y="0"/>
                </a:lnTo>
                <a:lnTo>
                  <a:pt x="3308964" y="5412155"/>
                </a:lnTo>
                <a:lnTo>
                  <a:pt x="0" y="5412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" r="-2828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59086" y="4874845"/>
            <a:ext cx="3537500" cy="5412155"/>
          </a:xfrm>
          <a:custGeom>
            <a:avLst/>
            <a:gdLst/>
            <a:ahLst/>
            <a:cxnLst/>
            <a:rect l="l" t="t" r="r" b="b"/>
            <a:pathLst>
              <a:path w="3537500" h="5412155">
                <a:moveTo>
                  <a:pt x="0" y="0"/>
                </a:moveTo>
                <a:lnTo>
                  <a:pt x="3537501" y="0"/>
                </a:lnTo>
                <a:lnTo>
                  <a:pt x="3537501" y="5412155"/>
                </a:lnTo>
                <a:lnTo>
                  <a:pt x="0" y="5412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3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5202262" y="55605"/>
            <a:ext cx="3019329" cy="6238084"/>
            <a:chOff x="0" y="0"/>
            <a:chExt cx="660400" cy="13644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660400" cy="752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482802" y="4834908"/>
            <a:ext cx="3686520" cy="5492029"/>
          </a:xfrm>
          <a:custGeom>
            <a:avLst/>
            <a:gdLst/>
            <a:ahLst/>
            <a:cxnLst/>
            <a:rect l="l" t="t" r="r" b="b"/>
            <a:pathLst>
              <a:path w="3686520" h="5492029">
                <a:moveTo>
                  <a:pt x="0" y="0"/>
                </a:moveTo>
                <a:lnTo>
                  <a:pt x="3686520" y="0"/>
                </a:lnTo>
                <a:lnTo>
                  <a:pt x="3686520" y="5492029"/>
                </a:lnTo>
                <a:lnTo>
                  <a:pt x="0" y="5492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269" t="-19456" r="-5569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395956" y="1625776"/>
            <a:ext cx="2459375" cy="973496"/>
            <a:chOff x="0" y="0"/>
            <a:chExt cx="3279166" cy="129799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327916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ea typeface="NanumSquare Neo 1"/>
                </a:rPr>
                <a:t>최진우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19298"/>
              <a:ext cx="327916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ea typeface="NanumSquare Neo 1"/>
                </a:rPr>
                <a:t>전박적 개발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8847678" y="4834908"/>
            <a:ext cx="3498781" cy="5452092"/>
          </a:xfrm>
          <a:custGeom>
            <a:avLst/>
            <a:gdLst/>
            <a:ahLst/>
            <a:cxnLst/>
            <a:rect l="l" t="t" r="r" b="b"/>
            <a:pathLst>
              <a:path w="3498781" h="5452092">
                <a:moveTo>
                  <a:pt x="0" y="0"/>
                </a:moveTo>
                <a:lnTo>
                  <a:pt x="3498781" y="0"/>
                </a:lnTo>
                <a:lnTo>
                  <a:pt x="3498781" y="5452092"/>
                </a:lnTo>
                <a:lnTo>
                  <a:pt x="0" y="545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941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550851" y="5055678"/>
            <a:ext cx="3931388" cy="5271259"/>
          </a:xfrm>
          <a:custGeom>
            <a:avLst/>
            <a:gdLst/>
            <a:ahLst/>
            <a:cxnLst/>
            <a:rect l="l" t="t" r="r" b="b"/>
            <a:pathLst>
              <a:path w="3931388" h="5271259">
                <a:moveTo>
                  <a:pt x="0" y="0"/>
                </a:moveTo>
                <a:lnTo>
                  <a:pt x="3931388" y="0"/>
                </a:lnTo>
                <a:lnTo>
                  <a:pt x="3931388" y="5271259"/>
                </a:lnTo>
                <a:lnTo>
                  <a:pt x="0" y="5271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10" t="-5472" r="-37549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5373712" y="4506685"/>
            <a:ext cx="3314505" cy="5820251"/>
          </a:xfrm>
          <a:custGeom>
            <a:avLst/>
            <a:gdLst/>
            <a:ahLst/>
            <a:cxnLst/>
            <a:rect l="l" t="t" r="r" b="b"/>
            <a:pathLst>
              <a:path w="3314505" h="5820251">
                <a:moveTo>
                  <a:pt x="0" y="0"/>
                </a:moveTo>
                <a:lnTo>
                  <a:pt x="3314505" y="0"/>
                </a:lnTo>
                <a:lnTo>
                  <a:pt x="3314505" y="5820252"/>
                </a:lnTo>
                <a:lnTo>
                  <a:pt x="0" y="58202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6" r="-186" b="-18026"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2346459" y="1625776"/>
            <a:ext cx="2459375" cy="1887896"/>
            <a:chOff x="0" y="0"/>
            <a:chExt cx="3279166" cy="251719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9525"/>
              <a:ext cx="327916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ea typeface="NanumSquare Neo 1"/>
                </a:rPr>
                <a:t>서주원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719298"/>
              <a:ext cx="3279166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NanumSquare Neo 1"/>
                </a:rPr>
                <a:t>UI 설계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NanumSquare Neo 1"/>
                </a:rPr>
                <a:t>UI 디자인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NanumSquare Neo 1"/>
                </a:rPr>
                <a:t>PPT 제작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94097" y="1625776"/>
            <a:ext cx="2459375" cy="973496"/>
            <a:chOff x="0" y="0"/>
            <a:chExt cx="3279166" cy="1297994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327916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ea typeface="NanumSquare Neo 1"/>
                </a:rPr>
                <a:t>이의현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719298"/>
              <a:ext cx="327916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ea typeface="NanumSquare Neo 1"/>
                </a:rPr>
                <a:t>전반적 개발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328302" y="1625776"/>
            <a:ext cx="2459375" cy="1430696"/>
            <a:chOff x="0" y="0"/>
            <a:chExt cx="3279166" cy="1907594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9525"/>
              <a:ext cx="327916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ea typeface="NanumSquare Neo 1"/>
                </a:rPr>
                <a:t>김재현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719298"/>
              <a:ext cx="3279166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NanumSquare Neo 1"/>
                </a:rPr>
                <a:t>CSS 개발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ea typeface="NanumSquare Neo 1"/>
                </a:rPr>
                <a:t>발표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096650" y="1625776"/>
            <a:ext cx="2697500" cy="1887896"/>
            <a:chOff x="0" y="0"/>
            <a:chExt cx="3596666" cy="2517194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9525"/>
              <a:ext cx="359666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ea typeface="NanumSquare Neo 1"/>
                </a:rPr>
                <a:t>임예슬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19298"/>
              <a:ext cx="3596666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NanumSquare Neo 1"/>
                </a:rPr>
                <a:t>UI 디자인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NanumSquare Neo 1"/>
                </a:rPr>
                <a:t>INTRO 영상 제작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NanumSquare Neo 1"/>
                </a:rPr>
                <a:t>PPT 재작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482239" y="1625776"/>
            <a:ext cx="2459375" cy="973496"/>
            <a:chOff x="0" y="0"/>
            <a:chExt cx="3279166" cy="1297994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9525"/>
              <a:ext cx="3279166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ea typeface="NanumSquare Neo 1"/>
                </a:rPr>
                <a:t>이재훈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719298"/>
              <a:ext cx="327916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ea typeface="NanumSquare Neo 1"/>
                </a:rPr>
                <a:t>전반적 개발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12076" y="6819900"/>
            <a:ext cx="5699441" cy="1074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</a:pPr>
            <a:r>
              <a:rPr lang="en-US" sz="6699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Q&amp;A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2161797" y="5779255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5D0FC8B-9BCC-C50B-F10D-151473DF3BCA}"/>
              </a:ext>
            </a:extLst>
          </p:cNvPr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04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마무리</a:t>
            </a:r>
            <a:endParaRPr lang="en-US" sz="5599" spc="167" dirty="0">
              <a:solidFill>
                <a:srgbClr val="191919"/>
              </a:solidFill>
              <a:latin typeface="NanumSquare Neo 2"/>
            </a:endParaRPr>
          </a:p>
        </p:txBody>
      </p:sp>
      <p:sp>
        <p:nvSpPr>
          <p:cNvPr id="6" name="AutoShape 17">
            <a:extLst>
              <a:ext uri="{FF2B5EF4-FFF2-40B4-BE49-F238E27FC236}">
                <a16:creationId xmlns:a16="http://schemas.microsoft.com/office/drawing/2014/main" id="{4300E6DB-2CDA-83F8-D541-2A22A9EF4D6F}"/>
              </a:ext>
            </a:extLst>
          </p:cNvPr>
          <p:cNvSpPr/>
          <p:nvPr/>
        </p:nvSpPr>
        <p:spPr>
          <a:xfrm>
            <a:off x="8777512" y="4256684"/>
            <a:ext cx="1832368" cy="9641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F803015-2CFF-3FFD-84B9-F44670175575}"/>
              </a:ext>
            </a:extLst>
          </p:cNvPr>
          <p:cNvSpPr txBox="1"/>
          <p:nvPr/>
        </p:nvSpPr>
        <p:spPr>
          <a:xfrm>
            <a:off x="6961387" y="6164977"/>
            <a:ext cx="2387936" cy="48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팀원 소개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09092583-844A-B0A2-6597-F8DDBB13486B}"/>
              </a:ext>
            </a:extLst>
          </p:cNvPr>
          <p:cNvSpPr/>
          <p:nvPr/>
        </p:nvSpPr>
        <p:spPr>
          <a:xfrm flipH="1">
            <a:off x="8155355" y="4871106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50558-7900-77CA-AFE1-DF637A5F4600}"/>
              </a:ext>
            </a:extLst>
          </p:cNvPr>
          <p:cNvSpPr/>
          <p:nvPr/>
        </p:nvSpPr>
        <p:spPr>
          <a:xfrm>
            <a:off x="7523222" y="3587702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2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4" name="AutoShape 17">
            <a:extLst>
              <a:ext uri="{FF2B5EF4-FFF2-40B4-BE49-F238E27FC236}">
                <a16:creationId xmlns:a16="http://schemas.microsoft.com/office/drawing/2014/main" id="{87EEC4E9-F821-6416-CCEC-8420A5DB32D4}"/>
              </a:ext>
            </a:extLst>
          </p:cNvPr>
          <p:cNvSpPr/>
          <p:nvPr/>
        </p:nvSpPr>
        <p:spPr>
          <a:xfrm>
            <a:off x="5700259" y="4256684"/>
            <a:ext cx="1832368" cy="9641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8ECD0AE-99B4-064A-614E-282AB548AB5D}"/>
              </a:ext>
            </a:extLst>
          </p:cNvPr>
          <p:cNvSpPr txBox="1"/>
          <p:nvPr/>
        </p:nvSpPr>
        <p:spPr>
          <a:xfrm>
            <a:off x="3884134" y="6164977"/>
            <a:ext cx="2387936" cy="48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향후 발전 방향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1DBBFC8D-B878-0C65-2B94-61324F3D5FB8}"/>
              </a:ext>
            </a:extLst>
          </p:cNvPr>
          <p:cNvSpPr/>
          <p:nvPr/>
        </p:nvSpPr>
        <p:spPr>
          <a:xfrm flipH="1">
            <a:off x="5078102" y="4871106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7D4C8EF-431A-5497-7BD4-E3C7AB4AED3E}"/>
              </a:ext>
            </a:extLst>
          </p:cNvPr>
          <p:cNvSpPr/>
          <p:nvPr/>
        </p:nvSpPr>
        <p:spPr>
          <a:xfrm>
            <a:off x="4445969" y="3587702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1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594951" y="2631515"/>
            <a:ext cx="3133694" cy="3147739"/>
            <a:chOff x="-48594" y="0"/>
            <a:chExt cx="1842881" cy="1851141"/>
          </a:xfrm>
        </p:grpSpPr>
        <p:sp>
          <p:nvSpPr>
            <p:cNvPr id="9" name="Freeform 9"/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83933" y="509645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039"/>
                </a:lnSpc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804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2570">
            <a:off x="12859938" y="5030553"/>
            <a:ext cx="6091624" cy="6125033"/>
          </a:xfrm>
          <a:custGeom>
            <a:avLst/>
            <a:gdLst/>
            <a:ahLst/>
            <a:cxnLst/>
            <a:rect l="l" t="t" r="r" b="b"/>
            <a:pathLst>
              <a:path w="6091624" h="6125033">
                <a:moveTo>
                  <a:pt x="0" y="0"/>
                </a:moveTo>
                <a:lnTo>
                  <a:pt x="6091624" y="0"/>
                </a:lnTo>
                <a:lnTo>
                  <a:pt x="6091624" y="6125033"/>
                </a:lnTo>
                <a:lnTo>
                  <a:pt x="0" y="6125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48179">
            <a:off x="-752480" y="4493681"/>
            <a:ext cx="6173205" cy="6346285"/>
          </a:xfrm>
          <a:custGeom>
            <a:avLst/>
            <a:gdLst/>
            <a:ahLst/>
            <a:cxnLst/>
            <a:rect l="l" t="t" r="r" b="b"/>
            <a:pathLst>
              <a:path w="6173205" h="6346285">
                <a:moveTo>
                  <a:pt x="0" y="0"/>
                </a:moveTo>
                <a:lnTo>
                  <a:pt x="6173205" y="0"/>
                </a:lnTo>
                <a:lnTo>
                  <a:pt x="6173205" y="6346286"/>
                </a:lnTo>
                <a:lnTo>
                  <a:pt x="0" y="6346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08966" y="2788069"/>
            <a:ext cx="13896784" cy="153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05"/>
              </a:lnSpc>
            </a:pPr>
            <a:r>
              <a:rPr lang="en-US" sz="10756">
                <a:solidFill>
                  <a:srgbClr val="397D5A"/>
                </a:solidFill>
                <a:latin typeface="Agrandir Grand Heavy"/>
              </a:rPr>
              <a:t>THANKS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82745" y="6531744"/>
            <a:ext cx="2457578" cy="220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</a:pPr>
            <a:r>
              <a:rPr lang="en-US" sz="6699" dirty="0" err="1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주제</a:t>
            </a:r>
            <a:r>
              <a:rPr lang="en-US" sz="6699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en-US" sz="6699" dirty="0" err="1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필요성</a:t>
            </a:r>
            <a:endParaRPr lang="en-US" sz="6699" dirty="0">
              <a:solidFill>
                <a:srgbClr val="191919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01208" y="5968582"/>
            <a:ext cx="2252861" cy="107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dirty="0" err="1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기존</a:t>
            </a:r>
            <a:r>
              <a:rPr 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en-US" sz="2999" dirty="0" err="1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사이트</a:t>
            </a:r>
            <a:r>
              <a:rPr 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en-US" sz="2999" dirty="0" err="1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단점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715622" y="5965461"/>
            <a:ext cx="2457578" cy="534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차별성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411534" y="5665128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 flipH="1">
            <a:off x="9380024" y="4698984"/>
            <a:ext cx="23812" cy="892158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AutoShape 16"/>
          <p:cNvSpPr/>
          <p:nvPr/>
        </p:nvSpPr>
        <p:spPr>
          <a:xfrm>
            <a:off x="12920599" y="4652015"/>
            <a:ext cx="0" cy="892158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AutoShape 17"/>
          <p:cNvSpPr/>
          <p:nvPr/>
        </p:nvSpPr>
        <p:spPr>
          <a:xfrm>
            <a:off x="6915523" y="4124633"/>
            <a:ext cx="1832368" cy="10605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035969" y="4115551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01 </a:t>
            </a:r>
            <a:r>
              <a:rPr lang="ko-KR" altLang="en-US" sz="5599" spc="167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기획</a:t>
            </a:r>
            <a:r>
              <a:rPr lang="en-US" sz="5599" spc="167" dirty="0">
                <a:solidFill>
                  <a:srgbClr val="191919"/>
                </a:solidFill>
                <a:latin typeface="NanumSquare Neo 2"/>
              </a:rPr>
              <a:t> </a:t>
            </a:r>
            <a:r>
              <a:rPr lang="en-US" sz="5599" spc="167" dirty="0" err="1">
                <a:solidFill>
                  <a:srgbClr val="191919"/>
                </a:solidFill>
                <a:latin typeface="NanumSquare Neo 2"/>
              </a:rPr>
              <a:t>배경</a:t>
            </a:r>
            <a:endParaRPr lang="en-US" sz="5599" spc="167" dirty="0">
              <a:solidFill>
                <a:srgbClr val="191919"/>
              </a:solidFill>
              <a:latin typeface="NanumSquare Neo 2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EF6AB30-988B-E663-EF69-EF5265EDCBCF}"/>
              </a:ext>
            </a:extLst>
          </p:cNvPr>
          <p:cNvSpPr/>
          <p:nvPr/>
        </p:nvSpPr>
        <p:spPr>
          <a:xfrm>
            <a:off x="8747891" y="3391729"/>
            <a:ext cx="1288078" cy="141688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2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C7FD562-F1E1-5DA4-0BA0-E9DE4B210FDA}"/>
              </a:ext>
            </a:extLst>
          </p:cNvPr>
          <p:cNvSpPr/>
          <p:nvPr/>
        </p:nvSpPr>
        <p:spPr>
          <a:xfrm>
            <a:off x="12271020" y="3391729"/>
            <a:ext cx="1288078" cy="1416886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3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844688" y="2517388"/>
            <a:ext cx="3133694" cy="3147739"/>
            <a:chOff x="-48594" y="0"/>
            <a:chExt cx="1842881" cy="1851141"/>
          </a:xfrm>
        </p:grpSpPr>
        <p:sp>
          <p:nvSpPr>
            <p:cNvPr id="9" name="Freeform 9"/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83933" y="509645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039"/>
                </a:lnSpc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46231" y="2389878"/>
            <a:ext cx="1387893" cy="13878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9144000" y="2275219"/>
            <a:ext cx="0" cy="7346936"/>
          </a:xfrm>
          <a:prstGeom prst="line">
            <a:avLst/>
          </a:prstGeom>
          <a:ln w="47625" cap="flat">
            <a:solidFill>
              <a:srgbClr val="E6E6E6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6" name="Group 6"/>
          <p:cNvGrpSpPr/>
          <p:nvPr/>
        </p:nvGrpSpPr>
        <p:grpSpPr>
          <a:xfrm>
            <a:off x="10475491" y="2359005"/>
            <a:ext cx="1418766" cy="14187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9961047" y="4602622"/>
            <a:ext cx="7298253" cy="4500138"/>
          </a:xfrm>
          <a:custGeom>
            <a:avLst/>
            <a:gdLst/>
            <a:ahLst/>
            <a:cxnLst/>
            <a:rect l="l" t="t" r="r" b="b"/>
            <a:pathLst>
              <a:path w="7298253" h="4500138">
                <a:moveTo>
                  <a:pt x="0" y="0"/>
                </a:moveTo>
                <a:lnTo>
                  <a:pt x="7298253" y="0"/>
                </a:lnTo>
                <a:lnTo>
                  <a:pt x="7298253" y="4500138"/>
                </a:lnTo>
                <a:lnTo>
                  <a:pt x="0" y="4500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40" b="-74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72509" y="2659626"/>
            <a:ext cx="824729" cy="687617"/>
          </a:xfrm>
          <a:custGeom>
            <a:avLst/>
            <a:gdLst/>
            <a:ahLst/>
            <a:cxnLst/>
            <a:rect l="l" t="t" r="r" b="b"/>
            <a:pathLst>
              <a:path w="824729" h="687617">
                <a:moveTo>
                  <a:pt x="0" y="0"/>
                </a:moveTo>
                <a:lnTo>
                  <a:pt x="824729" y="0"/>
                </a:lnTo>
                <a:lnTo>
                  <a:pt x="824729" y="687618"/>
                </a:lnTo>
                <a:lnTo>
                  <a:pt x="0" y="687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40781" y="4629954"/>
            <a:ext cx="6857964" cy="4445474"/>
            <a:chOff x="0" y="0"/>
            <a:chExt cx="9143952" cy="5927299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1667074" y="0"/>
              <a:ext cx="7328937" cy="5559417"/>
              <a:chOff x="0" y="0"/>
              <a:chExt cx="13561274" cy="10287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6350" y="0"/>
                <a:ext cx="13573975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3573975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712255" y="0"/>
                    </a:moveTo>
                    <a:lnTo>
                      <a:pt x="2724955" y="0"/>
                    </a:lnTo>
                    <a:lnTo>
                      <a:pt x="2724955" y="10287000"/>
                    </a:lnTo>
                    <a:lnTo>
                      <a:pt x="2712255" y="10287000"/>
                    </a:lnTo>
                    <a:close/>
                    <a:moveTo>
                      <a:pt x="5424510" y="0"/>
                    </a:moveTo>
                    <a:lnTo>
                      <a:pt x="5437210" y="0"/>
                    </a:lnTo>
                    <a:lnTo>
                      <a:pt x="5437210" y="10287000"/>
                    </a:lnTo>
                    <a:lnTo>
                      <a:pt x="5424510" y="10287000"/>
                    </a:lnTo>
                    <a:close/>
                    <a:moveTo>
                      <a:pt x="8136765" y="0"/>
                    </a:moveTo>
                    <a:lnTo>
                      <a:pt x="8149465" y="0"/>
                    </a:lnTo>
                    <a:lnTo>
                      <a:pt x="8149465" y="10287000"/>
                    </a:lnTo>
                    <a:lnTo>
                      <a:pt x="8136765" y="10287000"/>
                    </a:lnTo>
                    <a:close/>
                    <a:moveTo>
                      <a:pt x="10849019" y="0"/>
                    </a:moveTo>
                    <a:lnTo>
                      <a:pt x="10861719" y="0"/>
                    </a:lnTo>
                    <a:lnTo>
                      <a:pt x="10861719" y="10287000"/>
                    </a:lnTo>
                    <a:lnTo>
                      <a:pt x="10849019" y="10287000"/>
                    </a:lnTo>
                    <a:close/>
                    <a:moveTo>
                      <a:pt x="13561275" y="0"/>
                    </a:moveTo>
                    <a:lnTo>
                      <a:pt x="13573975" y="0"/>
                    </a:lnTo>
                    <a:lnTo>
                      <a:pt x="13573975" y="10287000"/>
                    </a:lnTo>
                    <a:lnTo>
                      <a:pt x="13561275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588734" y="5640657"/>
              <a:ext cx="156680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latin typeface="NanumSquare Neo 1"/>
                </a:rPr>
                <a:t>0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58811" y="5640657"/>
              <a:ext cx="148101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latin typeface="NanumSquare Neo 1"/>
                </a:rPr>
                <a:t>5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470013" y="5640657"/>
              <a:ext cx="257273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latin typeface="NanumSquare Neo 1"/>
                </a:rPr>
                <a:t>10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940090" y="5640657"/>
              <a:ext cx="248694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latin typeface="NanumSquare Neo 1"/>
                </a:rPr>
                <a:t>15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377994" y="5640657"/>
              <a:ext cx="304460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latin typeface="NanumSquare Neo 1"/>
                </a:rPr>
                <a:t>20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848071" y="5640657"/>
              <a:ext cx="295880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latin typeface="NanumSquare Neo 1"/>
                </a:rPr>
                <a:t>25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79928"/>
              <a:ext cx="1557259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latin typeface="NanumSquare Neo 1"/>
                </a:rPr>
                <a:t>K팝 등 현대문화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09342" y="993985"/>
              <a:ext cx="1147917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ea typeface="NanumSquare Neo 1"/>
                </a:rPr>
                <a:t>제품 브랜드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70905" y="1808043"/>
              <a:ext cx="886354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ea typeface="NanumSquare Neo 1"/>
                </a:rPr>
                <a:t>경제수준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70905" y="2622100"/>
              <a:ext cx="886354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ea typeface="NanumSquare Neo 1"/>
                </a:rPr>
                <a:t>문화유산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79169" y="3436158"/>
              <a:ext cx="678090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ea typeface="NanumSquare Neo 1"/>
                </a:rPr>
                <a:t>국민성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62749" y="4250215"/>
              <a:ext cx="1094510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ea typeface="NanumSquare Neo 1"/>
                </a:rPr>
                <a:t>사회시스템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79169" y="5064272"/>
              <a:ext cx="678090" cy="28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15"/>
                </a:lnSpc>
              </a:pPr>
              <a:r>
                <a:rPr lang="en-US" sz="1297">
                  <a:solidFill>
                    <a:srgbClr val="000000"/>
                  </a:solidFill>
                  <a:ea typeface="NanumSquare Neo 1"/>
                </a:rPr>
                <a:t>스포츠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667074" y="0"/>
              <a:ext cx="6716738" cy="5559417"/>
              <a:chOff x="0" y="0"/>
              <a:chExt cx="12428477" cy="10287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2428477" cy="1249136"/>
              </a:xfrm>
              <a:custGeom>
                <a:avLst/>
                <a:gdLst/>
                <a:ahLst/>
                <a:cxnLst/>
                <a:rect l="l" t="t" r="r" b="b"/>
                <a:pathLst>
                  <a:path w="12428477" h="1249136">
                    <a:moveTo>
                      <a:pt x="0" y="0"/>
                    </a:moveTo>
                    <a:lnTo>
                      <a:pt x="12328546" y="0"/>
                    </a:lnTo>
                    <a:lnTo>
                      <a:pt x="12328546" y="0"/>
                    </a:lnTo>
                    <a:cubicBezTo>
                      <a:pt x="12355049" y="0"/>
                      <a:pt x="12380467" y="10528"/>
                      <a:pt x="12399208" y="29269"/>
                    </a:cubicBezTo>
                    <a:cubicBezTo>
                      <a:pt x="12417948" y="48010"/>
                      <a:pt x="12428477" y="73427"/>
                      <a:pt x="12428477" y="99931"/>
                    </a:cubicBezTo>
                    <a:lnTo>
                      <a:pt x="12428477" y="1149205"/>
                    </a:lnTo>
                    <a:cubicBezTo>
                      <a:pt x="12428477" y="1175708"/>
                      <a:pt x="12417948" y="1201126"/>
                      <a:pt x="12399208" y="1219867"/>
                    </a:cubicBezTo>
                    <a:cubicBezTo>
                      <a:pt x="12380467" y="1238607"/>
                      <a:pt x="12355049" y="1249136"/>
                      <a:pt x="12328546" y="1249136"/>
                    </a:cubicBezTo>
                    <a:lnTo>
                      <a:pt x="0" y="1249136"/>
                    </a:ln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1506311"/>
                <a:ext cx="7166703" cy="1249136"/>
              </a:xfrm>
              <a:custGeom>
                <a:avLst/>
                <a:gdLst/>
                <a:ahLst/>
                <a:cxnLst/>
                <a:rect l="l" t="t" r="r" b="b"/>
                <a:pathLst>
                  <a:path w="7166703" h="1249136">
                    <a:moveTo>
                      <a:pt x="0" y="0"/>
                    </a:moveTo>
                    <a:lnTo>
                      <a:pt x="7066772" y="0"/>
                    </a:lnTo>
                    <a:cubicBezTo>
                      <a:pt x="7093275" y="0"/>
                      <a:pt x="7118693" y="10528"/>
                      <a:pt x="7137434" y="29269"/>
                    </a:cubicBezTo>
                    <a:cubicBezTo>
                      <a:pt x="7156175" y="48009"/>
                      <a:pt x="7166703" y="73427"/>
                      <a:pt x="7166703" y="99931"/>
                    </a:cubicBezTo>
                    <a:lnTo>
                      <a:pt x="7166703" y="1149205"/>
                    </a:lnTo>
                    <a:cubicBezTo>
                      <a:pt x="7166703" y="1175708"/>
                      <a:pt x="7156174" y="1201126"/>
                      <a:pt x="7137433" y="1219866"/>
                    </a:cubicBezTo>
                    <a:cubicBezTo>
                      <a:pt x="7118693" y="1238607"/>
                      <a:pt x="7093275" y="1249135"/>
                      <a:pt x="7066772" y="1249135"/>
                    </a:cubicBezTo>
                    <a:lnTo>
                      <a:pt x="0" y="1249135"/>
                    </a:ln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3012621"/>
                <a:ext cx="5539350" cy="1249136"/>
              </a:xfrm>
              <a:custGeom>
                <a:avLst/>
                <a:gdLst/>
                <a:ahLst/>
                <a:cxnLst/>
                <a:rect l="l" t="t" r="r" b="b"/>
                <a:pathLst>
                  <a:path w="5539350" h="1249136">
                    <a:moveTo>
                      <a:pt x="0" y="0"/>
                    </a:moveTo>
                    <a:lnTo>
                      <a:pt x="5439419" y="0"/>
                    </a:lnTo>
                    <a:cubicBezTo>
                      <a:pt x="5494610" y="0"/>
                      <a:pt x="5539350" y="44741"/>
                      <a:pt x="5539350" y="99931"/>
                    </a:cubicBezTo>
                    <a:lnTo>
                      <a:pt x="5539350" y="1149205"/>
                    </a:lnTo>
                    <a:cubicBezTo>
                      <a:pt x="5539350" y="1175709"/>
                      <a:pt x="5528821" y="1201126"/>
                      <a:pt x="5510081" y="1219867"/>
                    </a:cubicBezTo>
                    <a:cubicBezTo>
                      <a:pt x="5491340" y="1238608"/>
                      <a:pt x="5465923" y="1249136"/>
                      <a:pt x="5439419" y="1249136"/>
                    </a:cubicBezTo>
                    <a:lnTo>
                      <a:pt x="0" y="1249136"/>
                    </a:ln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4518932"/>
                <a:ext cx="5159634" cy="1249135"/>
              </a:xfrm>
              <a:custGeom>
                <a:avLst/>
                <a:gdLst/>
                <a:ahLst/>
                <a:cxnLst/>
                <a:rect l="l" t="t" r="r" b="b"/>
                <a:pathLst>
                  <a:path w="5159634" h="1249135">
                    <a:moveTo>
                      <a:pt x="0" y="0"/>
                    </a:moveTo>
                    <a:lnTo>
                      <a:pt x="5059703" y="0"/>
                    </a:lnTo>
                    <a:cubicBezTo>
                      <a:pt x="5086207" y="0"/>
                      <a:pt x="5111624" y="10529"/>
                      <a:pt x="5130365" y="29269"/>
                    </a:cubicBezTo>
                    <a:cubicBezTo>
                      <a:pt x="5149106" y="48010"/>
                      <a:pt x="5159634" y="73428"/>
                      <a:pt x="5159634" y="99931"/>
                    </a:cubicBezTo>
                    <a:lnTo>
                      <a:pt x="5159634" y="1149205"/>
                    </a:lnTo>
                    <a:cubicBezTo>
                      <a:pt x="5159634" y="1175708"/>
                      <a:pt x="5149106" y="1201126"/>
                      <a:pt x="5130365" y="1219867"/>
                    </a:cubicBezTo>
                    <a:cubicBezTo>
                      <a:pt x="5111624" y="1238607"/>
                      <a:pt x="5086207" y="1249136"/>
                      <a:pt x="5059703" y="1249136"/>
                    </a:cubicBezTo>
                    <a:lnTo>
                      <a:pt x="0" y="1249136"/>
                    </a:ln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6025243"/>
                <a:ext cx="4671428" cy="1249136"/>
              </a:xfrm>
              <a:custGeom>
                <a:avLst/>
                <a:gdLst/>
                <a:ahLst/>
                <a:cxnLst/>
                <a:rect l="l" t="t" r="r" b="b"/>
                <a:pathLst>
                  <a:path w="4671428" h="1249136">
                    <a:moveTo>
                      <a:pt x="0" y="0"/>
                    </a:moveTo>
                    <a:lnTo>
                      <a:pt x="4571497" y="0"/>
                    </a:lnTo>
                    <a:cubicBezTo>
                      <a:pt x="4598001" y="0"/>
                      <a:pt x="4623419" y="10528"/>
                      <a:pt x="4642159" y="29269"/>
                    </a:cubicBezTo>
                    <a:cubicBezTo>
                      <a:pt x="4660900" y="48010"/>
                      <a:pt x="4671428" y="73427"/>
                      <a:pt x="4671428" y="99931"/>
                    </a:cubicBezTo>
                    <a:lnTo>
                      <a:pt x="4671428" y="1149204"/>
                    </a:lnTo>
                    <a:cubicBezTo>
                      <a:pt x="4671428" y="1175707"/>
                      <a:pt x="4660900" y="1201126"/>
                      <a:pt x="4642159" y="1219867"/>
                    </a:cubicBezTo>
                    <a:cubicBezTo>
                      <a:pt x="4623419" y="1238607"/>
                      <a:pt x="4598001" y="1249135"/>
                      <a:pt x="4571497" y="1249135"/>
                    </a:cubicBezTo>
                    <a:lnTo>
                      <a:pt x="0" y="1249135"/>
                    </a:ln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7531553"/>
                <a:ext cx="4237468" cy="1249136"/>
              </a:xfrm>
              <a:custGeom>
                <a:avLst/>
                <a:gdLst/>
                <a:ahLst/>
                <a:cxnLst/>
                <a:rect l="l" t="t" r="r" b="b"/>
                <a:pathLst>
                  <a:path w="4237468" h="1249136">
                    <a:moveTo>
                      <a:pt x="0" y="0"/>
                    </a:moveTo>
                    <a:lnTo>
                      <a:pt x="4137537" y="0"/>
                    </a:lnTo>
                    <a:cubicBezTo>
                      <a:pt x="4164040" y="0"/>
                      <a:pt x="4189458" y="10529"/>
                      <a:pt x="4208199" y="29269"/>
                    </a:cubicBezTo>
                    <a:cubicBezTo>
                      <a:pt x="4226939" y="48010"/>
                      <a:pt x="4237468" y="73429"/>
                      <a:pt x="4237468" y="99932"/>
                    </a:cubicBezTo>
                    <a:lnTo>
                      <a:pt x="4237468" y="1149206"/>
                    </a:lnTo>
                    <a:cubicBezTo>
                      <a:pt x="4237468" y="1175709"/>
                      <a:pt x="4226939" y="1201127"/>
                      <a:pt x="4208199" y="1219868"/>
                    </a:cubicBezTo>
                    <a:cubicBezTo>
                      <a:pt x="4189458" y="1238609"/>
                      <a:pt x="4164040" y="1249137"/>
                      <a:pt x="4137537" y="1249137"/>
                    </a:cubicBezTo>
                    <a:lnTo>
                      <a:pt x="0" y="1249137"/>
                    </a:ln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9037865"/>
                <a:ext cx="4128977" cy="1249135"/>
              </a:xfrm>
              <a:custGeom>
                <a:avLst/>
                <a:gdLst/>
                <a:ahLst/>
                <a:cxnLst/>
                <a:rect l="l" t="t" r="r" b="b"/>
                <a:pathLst>
                  <a:path w="4128977" h="1249135">
                    <a:moveTo>
                      <a:pt x="0" y="0"/>
                    </a:moveTo>
                    <a:lnTo>
                      <a:pt x="4029046" y="0"/>
                    </a:lnTo>
                    <a:cubicBezTo>
                      <a:pt x="4084236" y="0"/>
                      <a:pt x="4128977" y="44740"/>
                      <a:pt x="4128977" y="99930"/>
                    </a:cubicBezTo>
                    <a:lnTo>
                      <a:pt x="4128977" y="1149204"/>
                    </a:lnTo>
                    <a:cubicBezTo>
                      <a:pt x="4128977" y="1175707"/>
                      <a:pt x="4118449" y="1201126"/>
                      <a:pt x="4099708" y="1219866"/>
                    </a:cubicBezTo>
                    <a:cubicBezTo>
                      <a:pt x="4080968" y="1238607"/>
                      <a:pt x="4055550" y="1249135"/>
                      <a:pt x="4029046" y="1249135"/>
                    </a:cubicBezTo>
                    <a:lnTo>
                      <a:pt x="0" y="1249135"/>
                    </a:lnTo>
                    <a:close/>
                  </a:path>
                </a:pathLst>
              </a:custGeom>
              <a:solidFill>
                <a:srgbClr val="FE6D73"/>
              </a:solidFill>
            </p:spPr>
          </p:sp>
        </p:grpSp>
      </p:grpSp>
      <p:grpSp>
        <p:nvGrpSpPr>
          <p:cNvPr id="39" name="Group 39"/>
          <p:cNvGrpSpPr/>
          <p:nvPr/>
        </p:nvGrpSpPr>
        <p:grpSpPr>
          <a:xfrm>
            <a:off x="6058584" y="5956460"/>
            <a:ext cx="2772194" cy="2772194"/>
            <a:chOff x="0" y="0"/>
            <a:chExt cx="3696259" cy="3696259"/>
          </a:xfrm>
        </p:grpSpPr>
        <p:sp>
          <p:nvSpPr>
            <p:cNvPr id="40" name="TextBox 40"/>
            <p:cNvSpPr txBox="1"/>
            <p:nvPr/>
          </p:nvSpPr>
          <p:spPr>
            <a:xfrm>
              <a:off x="914739" y="1443315"/>
              <a:ext cx="1866782" cy="760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8"/>
                </a:lnSpc>
              </a:pPr>
              <a:r>
                <a:rPr lang="en-US" sz="3341" dirty="0">
                  <a:solidFill>
                    <a:srgbClr val="000000"/>
                  </a:solidFill>
                  <a:latin typeface="NanumSquare Neo 3" panose="020B0600000101010101" charset="-127"/>
                  <a:ea typeface="NanumSquare Neo 3" panose="020B0600000101010101" charset="-127"/>
                </a:rPr>
                <a:t>80.5%</a:t>
              </a:r>
            </a:p>
          </p:txBody>
        </p:sp>
        <p:grpSp>
          <p:nvGrpSpPr>
            <p:cNvPr id="41" name="Group 41"/>
            <p:cNvGrpSpPr>
              <a:grpSpLocks noChangeAspect="1"/>
            </p:cNvGrpSpPr>
            <p:nvPr/>
          </p:nvGrpSpPr>
          <p:grpSpPr>
            <a:xfrm>
              <a:off x="0" y="0"/>
              <a:ext cx="3696259" cy="3696259"/>
              <a:chOff x="0" y="0"/>
              <a:chExt cx="2540000" cy="25400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-112537" y="0"/>
                <a:ext cx="2760439" cy="2627531"/>
              </a:xfrm>
              <a:custGeom>
                <a:avLst/>
                <a:gdLst/>
                <a:ahLst/>
                <a:cxnLst/>
                <a:rect l="l" t="t" r="r" b="b"/>
                <a:pathLst>
                  <a:path w="2760439" h="2627531">
                    <a:moveTo>
                      <a:pt x="1382537" y="0"/>
                    </a:moveTo>
                    <a:lnTo>
                      <a:pt x="1382537" y="0"/>
                    </a:lnTo>
                    <a:cubicBezTo>
                      <a:pt x="1936412" y="0"/>
                      <a:pt x="2426409" y="358952"/>
                      <a:pt x="2593424" y="887047"/>
                    </a:cubicBezTo>
                    <a:cubicBezTo>
                      <a:pt x="2760438" y="1415142"/>
                      <a:pt x="2565947" y="1990569"/>
                      <a:pt x="2112794" y="2309050"/>
                    </a:cubicBezTo>
                    <a:cubicBezTo>
                      <a:pt x="1659641" y="2627531"/>
                      <a:pt x="1052351" y="2615606"/>
                      <a:pt x="612050" y="2279579"/>
                    </a:cubicBezTo>
                    <a:cubicBezTo>
                      <a:pt x="171750" y="1943553"/>
                      <a:pt x="0" y="1360934"/>
                      <a:pt x="187618" y="839803"/>
                    </a:cubicBezTo>
                    <a:lnTo>
                      <a:pt x="665586" y="1011882"/>
                    </a:lnTo>
                    <a:cubicBezTo>
                      <a:pt x="553015" y="1324560"/>
                      <a:pt x="656065" y="1674132"/>
                      <a:pt x="920245" y="1875748"/>
                    </a:cubicBezTo>
                    <a:cubicBezTo>
                      <a:pt x="1184425" y="2077364"/>
                      <a:pt x="1548799" y="2084519"/>
                      <a:pt x="1820691" y="1893430"/>
                    </a:cubicBezTo>
                    <a:cubicBezTo>
                      <a:pt x="2092583" y="1702341"/>
                      <a:pt x="2209278" y="1357085"/>
                      <a:pt x="2109069" y="1040228"/>
                    </a:cubicBezTo>
                    <a:cubicBezTo>
                      <a:pt x="2008860" y="723371"/>
                      <a:pt x="1714862" y="508000"/>
                      <a:pt x="1382537" y="508000"/>
                    </a:cubicBezTo>
                    <a:close/>
                  </a:path>
                </a:pathLst>
              </a:custGeom>
              <a:solidFill>
                <a:srgbClr val="FFA199"/>
              </a:solidFill>
            </p:spPr>
          </p:sp>
        </p:grpSp>
      </p:grpSp>
      <p:sp>
        <p:nvSpPr>
          <p:cNvPr id="44" name="Freeform 44"/>
          <p:cNvSpPr/>
          <p:nvPr/>
        </p:nvSpPr>
        <p:spPr>
          <a:xfrm>
            <a:off x="2752794" y="2791031"/>
            <a:ext cx="574768" cy="472747"/>
          </a:xfrm>
          <a:custGeom>
            <a:avLst/>
            <a:gdLst/>
            <a:ahLst/>
            <a:cxnLst/>
            <a:rect l="l" t="t" r="r" b="b"/>
            <a:pathLst>
              <a:path w="574768" h="472747">
                <a:moveTo>
                  <a:pt x="0" y="0"/>
                </a:moveTo>
                <a:lnTo>
                  <a:pt x="574768" y="0"/>
                </a:lnTo>
                <a:lnTo>
                  <a:pt x="574768" y="472746"/>
                </a:lnTo>
                <a:lnTo>
                  <a:pt x="0" y="472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481181" y="4684469"/>
            <a:ext cx="1271613" cy="413195"/>
            <a:chOff x="0" y="0"/>
            <a:chExt cx="307528" cy="9992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07528" cy="99928"/>
            </a:xfrm>
            <a:custGeom>
              <a:avLst/>
              <a:gdLst/>
              <a:ahLst/>
              <a:cxnLst/>
              <a:rect l="l" t="t" r="r" b="b"/>
              <a:pathLst>
                <a:path w="307528" h="99928">
                  <a:moveTo>
                    <a:pt x="0" y="0"/>
                  </a:moveTo>
                  <a:lnTo>
                    <a:pt x="307528" y="0"/>
                  </a:lnTo>
                  <a:lnTo>
                    <a:pt x="307528" y="99928"/>
                  </a:lnTo>
                  <a:lnTo>
                    <a:pt x="0" y="99928"/>
                  </a:lnTo>
                  <a:close/>
                </a:path>
              </a:pathLst>
            </a:custGeom>
            <a:solidFill>
              <a:srgbClr val="A5D192">
                <a:alpha val="40784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099129" y="2394849"/>
            <a:ext cx="307240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D0D0D"/>
                </a:solidFill>
                <a:latin typeface="NanumSquare Neo 1" panose="020B0600000101010101" charset="-127"/>
                <a:ea typeface="NanumSquare Neo 1" panose="020B0600000101010101" charset="-127"/>
              </a:rPr>
              <a:t>K-POP </a:t>
            </a:r>
            <a:r>
              <a:rPr lang="en-US" sz="3999" dirty="0" err="1">
                <a:solidFill>
                  <a:srgbClr val="0D0D0D"/>
                </a:solidFill>
                <a:latin typeface="NanumSquare Neo 1" panose="020B0600000101010101" charset="-127"/>
                <a:ea typeface="NanumSquare Neo 1" panose="020B0600000101010101" charset="-127"/>
              </a:rPr>
              <a:t>영향</a:t>
            </a:r>
            <a:endParaRPr lang="en-US" sz="3999" dirty="0">
              <a:solidFill>
                <a:srgbClr val="0D0D0D"/>
              </a:solidFill>
              <a:latin typeface="NanumSquare Neo 1" panose="020B0600000101010101" charset="-127"/>
              <a:ea typeface="NanumSquare Neo 1" panose="020B0600000101010101" charset="-127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635333" y="9657054"/>
            <a:ext cx="339550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spc="52">
                <a:solidFill>
                  <a:srgbClr val="737373"/>
                </a:solidFill>
                <a:ea typeface="NanumSquare Neo 3"/>
              </a:rPr>
              <a:t>한국 포함 24개국 만 16세 이상 1만 2,2500명 대상 조사</a:t>
            </a:r>
          </a:p>
          <a:p>
            <a:pPr>
              <a:lnSpc>
                <a:spcPts val="1500"/>
              </a:lnSpc>
            </a:pPr>
            <a:r>
              <a:rPr lang="en-US" sz="1000" spc="52">
                <a:solidFill>
                  <a:srgbClr val="737373"/>
                </a:solidFill>
                <a:ea typeface="NanumSquare Neo 3"/>
              </a:rPr>
              <a:t>외국인이 본 한국의 긍정 이미지</a:t>
            </a:r>
          </a:p>
          <a:p>
            <a:pPr marL="0" lvl="0" indent="0">
              <a:lnSpc>
                <a:spcPts val="1500"/>
              </a:lnSpc>
              <a:spcBef>
                <a:spcPct val="0"/>
              </a:spcBef>
            </a:pPr>
            <a:r>
              <a:rPr lang="en-US" sz="1000" spc="52">
                <a:solidFill>
                  <a:srgbClr val="737373"/>
                </a:solidFill>
                <a:ea typeface="NanumSquare Neo 3"/>
              </a:rPr>
              <a:t>출처 : 문화체육관광부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988542" y="9847554"/>
            <a:ext cx="322681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spc="52">
                <a:solidFill>
                  <a:srgbClr val="737373"/>
                </a:solidFill>
                <a:latin typeface="NanumSquare Neo 3"/>
              </a:rPr>
              <a:t>2012∼2022년 연령별 월평균 음원 앱 이용 시간 추이</a:t>
            </a:r>
          </a:p>
          <a:p>
            <a:pPr marL="0" lvl="0" indent="0">
              <a:lnSpc>
                <a:spcPts val="1500"/>
              </a:lnSpc>
              <a:spcBef>
                <a:spcPct val="0"/>
              </a:spcBef>
            </a:pPr>
            <a:r>
              <a:rPr lang="en-US" sz="1000" spc="52">
                <a:solidFill>
                  <a:srgbClr val="737373"/>
                </a:solidFill>
                <a:ea typeface="NanumSquare Neo 3"/>
              </a:rPr>
              <a:t>출처 : 한국문화관광연구원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256207" y="2379413"/>
            <a:ext cx="307240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D0D0D"/>
                </a:solidFill>
                <a:latin typeface="NanumSquare Neo 1" panose="020B0600000101010101" charset="-127"/>
                <a:ea typeface="NanumSquare Neo 1" panose="020B0600000101010101" charset="-127"/>
              </a:rPr>
              <a:t>다양한 연령대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8700" y="618707"/>
            <a:ext cx="1999501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필요성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980401" y="7803705"/>
            <a:ext cx="1786188" cy="51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47"/>
              </a:lnSpc>
              <a:spcBef>
                <a:spcPct val="0"/>
              </a:spcBef>
            </a:pPr>
            <a:r>
              <a:rPr lang="en-US" sz="3267" dirty="0" err="1">
                <a:solidFill>
                  <a:srgbClr val="3F3E58"/>
                </a:solidFill>
                <a:latin typeface="NanumSquare Neo 1" panose="020B0600000101010101" charset="-127"/>
                <a:ea typeface="NanumSquare Neo 1" panose="020B0600000101010101" charset="-127"/>
              </a:rPr>
              <a:t>긍정평가</a:t>
            </a:r>
            <a:endParaRPr lang="en-US" sz="3267" dirty="0">
              <a:solidFill>
                <a:srgbClr val="3F3E58"/>
              </a:solidFill>
              <a:latin typeface="NanumSquare Neo 1" panose="020B0600000101010101" charset="-127"/>
              <a:ea typeface="NanumSquare Neo 1" panose="020B0600000101010101" charset="-127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4355262" y="3216152"/>
            <a:ext cx="2625139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전 </a:t>
            </a:r>
            <a:r>
              <a:rPr lang="en-US" sz="2499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세계적으로</a:t>
            </a:r>
            <a:r>
              <a:rPr lang="en-US" sz="2499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인기있는</a:t>
            </a:r>
            <a:r>
              <a:rPr lang="en-US" sz="2499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음악</a:t>
            </a:r>
            <a:r>
              <a:rPr lang="en-US" sz="2499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장르</a:t>
            </a:r>
            <a:endParaRPr lang="en-US" sz="2499" dirty="0">
              <a:solidFill>
                <a:srgbClr val="000000"/>
              </a:solidFill>
              <a:latin typeface="NanumSquare Neo 3" panose="020B0600000101010101" charset="-127"/>
              <a:ea typeface="NanumSquare Neo 3" panose="020B0600000101010101" charset="-127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2596279" y="3216152"/>
            <a:ext cx="2567519" cy="873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50대 </a:t>
            </a:r>
            <a:r>
              <a:rPr lang="en-US" sz="2499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음원</a:t>
            </a:r>
            <a:r>
              <a:rPr lang="en-US" sz="2499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서비스</a:t>
            </a:r>
            <a:endParaRPr lang="en-US" sz="2499" dirty="0">
              <a:solidFill>
                <a:srgbClr val="000000"/>
              </a:solidFill>
              <a:latin typeface="NanumSquare Neo 3" panose="020B0600000101010101" charset="-127"/>
              <a:ea typeface="NanumSquare Neo 3" panose="020B0600000101010101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사용률</a:t>
            </a:r>
            <a:r>
              <a:rPr lang="en-US" sz="2499" dirty="0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anumSquare Neo 3" panose="020B0600000101010101" charset="-127"/>
                <a:ea typeface="NanumSquare Neo 3" panose="020B0600000101010101" charset="-127"/>
              </a:rPr>
              <a:t>증가</a:t>
            </a:r>
            <a:endParaRPr lang="en-US" sz="2499" dirty="0">
              <a:solidFill>
                <a:srgbClr val="000000"/>
              </a:solidFill>
              <a:latin typeface="NanumSquare Neo 3" panose="020B0600000101010101" charset="-127"/>
              <a:ea typeface="NanumSquare Neo 3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70620" y="4018557"/>
            <a:ext cx="3991083" cy="2285802"/>
          </a:xfrm>
          <a:custGeom>
            <a:avLst/>
            <a:gdLst/>
            <a:ahLst/>
            <a:cxnLst/>
            <a:rect l="l" t="t" r="r" b="b"/>
            <a:pathLst>
              <a:path w="3991083" h="2285802">
                <a:moveTo>
                  <a:pt x="0" y="0"/>
                </a:moveTo>
                <a:lnTo>
                  <a:pt x="3991083" y="0"/>
                </a:lnTo>
                <a:lnTo>
                  <a:pt x="3991083" y="2285802"/>
                </a:lnTo>
                <a:lnTo>
                  <a:pt x="0" y="228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29522" y="4018557"/>
            <a:ext cx="3991083" cy="2285802"/>
          </a:xfrm>
          <a:custGeom>
            <a:avLst/>
            <a:gdLst/>
            <a:ahLst/>
            <a:cxnLst/>
            <a:rect l="l" t="t" r="r" b="b"/>
            <a:pathLst>
              <a:path w="3991083" h="2285802">
                <a:moveTo>
                  <a:pt x="0" y="0"/>
                </a:moveTo>
                <a:lnTo>
                  <a:pt x="3991083" y="0"/>
                </a:lnTo>
                <a:lnTo>
                  <a:pt x="3991083" y="2285802"/>
                </a:lnTo>
                <a:lnTo>
                  <a:pt x="0" y="228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88424" y="4018557"/>
            <a:ext cx="3991083" cy="2285802"/>
          </a:xfrm>
          <a:custGeom>
            <a:avLst/>
            <a:gdLst/>
            <a:ahLst/>
            <a:cxnLst/>
            <a:rect l="l" t="t" r="r" b="b"/>
            <a:pathLst>
              <a:path w="3991083" h="2285802">
                <a:moveTo>
                  <a:pt x="0" y="0"/>
                </a:moveTo>
                <a:lnTo>
                  <a:pt x="3991083" y="0"/>
                </a:lnTo>
                <a:lnTo>
                  <a:pt x="3991083" y="2285802"/>
                </a:lnTo>
                <a:lnTo>
                  <a:pt x="0" y="228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103000" y="7346542"/>
            <a:ext cx="1826646" cy="651937"/>
            <a:chOff x="0" y="0"/>
            <a:chExt cx="481092" cy="1877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092" cy="187739"/>
            </a:xfrm>
            <a:custGeom>
              <a:avLst/>
              <a:gdLst/>
              <a:ahLst/>
              <a:cxnLst/>
              <a:rect l="l" t="t" r="r" b="b"/>
              <a:pathLst>
                <a:path w="481092" h="187739">
                  <a:moveTo>
                    <a:pt x="0" y="0"/>
                  </a:moveTo>
                  <a:lnTo>
                    <a:pt x="481092" y="0"/>
                  </a:lnTo>
                  <a:lnTo>
                    <a:pt x="481092" y="187739"/>
                  </a:lnTo>
                  <a:lnTo>
                    <a:pt x="0" y="187739"/>
                  </a:lnTo>
                  <a:close/>
                </a:path>
              </a:pathLst>
            </a:custGeom>
            <a:solidFill>
              <a:srgbClr val="B0EB9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47471" y="7461036"/>
            <a:ext cx="2330283" cy="622844"/>
            <a:chOff x="0" y="0"/>
            <a:chExt cx="613737" cy="1640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3737" cy="164041"/>
            </a:xfrm>
            <a:custGeom>
              <a:avLst/>
              <a:gdLst/>
              <a:ahLst/>
              <a:cxnLst/>
              <a:rect l="l" t="t" r="r" b="b"/>
              <a:pathLst>
                <a:path w="613737" h="164041">
                  <a:moveTo>
                    <a:pt x="0" y="0"/>
                  </a:moveTo>
                  <a:lnTo>
                    <a:pt x="613737" y="0"/>
                  </a:lnTo>
                  <a:lnTo>
                    <a:pt x="613737" y="164041"/>
                  </a:lnTo>
                  <a:lnTo>
                    <a:pt x="0" y="164041"/>
                  </a:lnTo>
                  <a:close/>
                </a:path>
              </a:pathLst>
            </a:custGeom>
            <a:solidFill>
              <a:srgbClr val="B0EB9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67831" y="6852147"/>
            <a:ext cx="1400969" cy="599363"/>
            <a:chOff x="0" y="0"/>
            <a:chExt cx="375352" cy="1578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5352" cy="157857"/>
            </a:xfrm>
            <a:custGeom>
              <a:avLst/>
              <a:gdLst/>
              <a:ahLst/>
              <a:cxnLst/>
              <a:rect l="l" t="t" r="r" b="b"/>
              <a:pathLst>
                <a:path w="375352" h="157857">
                  <a:moveTo>
                    <a:pt x="0" y="0"/>
                  </a:moveTo>
                  <a:lnTo>
                    <a:pt x="375352" y="0"/>
                  </a:lnTo>
                  <a:lnTo>
                    <a:pt x="375352" y="157857"/>
                  </a:lnTo>
                  <a:lnTo>
                    <a:pt x="0" y="157857"/>
                  </a:lnTo>
                  <a:close/>
                </a:path>
              </a:pathLst>
            </a:custGeom>
            <a:solidFill>
              <a:srgbClr val="B0EB9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669679" y="3106407"/>
            <a:ext cx="4109827" cy="2991141"/>
          </a:xfrm>
          <a:custGeom>
            <a:avLst/>
            <a:gdLst/>
            <a:ahLst/>
            <a:cxnLst/>
            <a:rect l="l" t="t" r="r" b="b"/>
            <a:pathLst>
              <a:path w="4109827" h="2991141">
                <a:moveTo>
                  <a:pt x="0" y="0"/>
                </a:moveTo>
                <a:lnTo>
                  <a:pt x="4109828" y="0"/>
                </a:lnTo>
                <a:lnTo>
                  <a:pt x="4109828" y="2991141"/>
                </a:lnTo>
                <a:lnTo>
                  <a:pt x="0" y="2991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933661" y="2729595"/>
            <a:ext cx="3551827" cy="3551827"/>
          </a:xfrm>
          <a:custGeom>
            <a:avLst/>
            <a:gdLst/>
            <a:ahLst/>
            <a:cxnLst/>
            <a:rect l="l" t="t" r="r" b="b"/>
            <a:pathLst>
              <a:path w="3551827" h="3551827">
                <a:moveTo>
                  <a:pt x="0" y="0"/>
                </a:moveTo>
                <a:lnTo>
                  <a:pt x="3551827" y="0"/>
                </a:lnTo>
                <a:lnTo>
                  <a:pt x="3551827" y="3551826"/>
                </a:lnTo>
                <a:lnTo>
                  <a:pt x="0" y="3551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06921" y="2492499"/>
            <a:ext cx="3334670" cy="3605049"/>
          </a:xfrm>
          <a:custGeom>
            <a:avLst/>
            <a:gdLst/>
            <a:ahLst/>
            <a:cxnLst/>
            <a:rect l="l" t="t" r="r" b="b"/>
            <a:pathLst>
              <a:path w="3334670" h="3605049">
                <a:moveTo>
                  <a:pt x="0" y="0"/>
                </a:moveTo>
                <a:lnTo>
                  <a:pt x="3334670" y="0"/>
                </a:lnTo>
                <a:lnTo>
                  <a:pt x="3334670" y="3605049"/>
                </a:lnTo>
                <a:lnTo>
                  <a:pt x="0" y="36050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618707"/>
            <a:ext cx="1532843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99" b="0" i="0" u="none" strike="noStrike" kern="1200" cap="none" spc="209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NanumSquare Neo 2" panose="020B0600000101010101" charset="-127"/>
                <a:ea typeface="NanumSquare Neo 2" panose="020B0600000101010101" charset="-127"/>
              </a:rPr>
              <a:t>타겟</a:t>
            </a:r>
            <a:endParaRPr kumimoji="0" lang="en-US" sz="4999" b="0" i="0" u="none" strike="noStrike" kern="1200" cap="none" spc="209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69298" y="6718300"/>
            <a:ext cx="4750502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한국문화를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손쉽게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접하기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어려운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외국인들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Neo 3" panose="020B0600000101010101" charset="-127"/>
              <a:ea typeface="NanumSquare Neo 3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ts val="4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Neo 3" panose="020B0600000101010101" charset="-127"/>
              <a:ea typeface="NanumSquare Neo 3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91337" y="6775947"/>
            <a:ext cx="6305326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SNS를 통해 정보 공유를</a:t>
            </a:r>
          </a:p>
          <a:p>
            <a:pPr marL="0" marR="0" lvl="0" indent="0" algn="ctr" defTabSz="914400" rtl="0" eaLnBrk="1" fontAlgn="auto" latinLnBrk="0" hangingPunct="1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받기 힘든 중고령 세대</a:t>
            </a:r>
          </a:p>
          <a:p>
            <a:pPr marL="0" marR="0" lvl="0" indent="0" algn="ctr" defTabSz="914400" rtl="0" eaLnBrk="1" fontAlgn="auto" latinLnBrk="0" hangingPunct="1">
              <a:lnSpc>
                <a:spcPts val="4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Neo 3" panose="020B0600000101010101" charset="-127"/>
              <a:ea typeface="NanumSquare Neo 3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523326" y="6813550"/>
            <a:ext cx="4521280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k-</a:t>
            </a: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pop을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즐기는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학생들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Neo 3" panose="020B0600000101010101" charset="-127"/>
                <a:ea typeface="NanumSquare Neo 3" panose="020B0600000101010101" charset="-127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287377" y="1019175"/>
            <a:ext cx="1172414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spc="167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01 </a:t>
            </a:r>
            <a:r>
              <a:rPr lang="ko-KR" altLang="en-US" sz="5599" spc="167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기획</a:t>
            </a:r>
            <a:r>
              <a:rPr lang="en-US" sz="5599" spc="167" dirty="0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en-US" sz="5599" spc="167" dirty="0" err="1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배경</a:t>
            </a:r>
            <a:endParaRPr lang="en-US" sz="5599" spc="167" dirty="0">
              <a:solidFill>
                <a:srgbClr val="191919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DDE6807A-C487-6F27-0B57-8E264CA7E37E}"/>
              </a:ext>
            </a:extLst>
          </p:cNvPr>
          <p:cNvSpPr txBox="1"/>
          <p:nvPr/>
        </p:nvSpPr>
        <p:spPr>
          <a:xfrm>
            <a:off x="7010400" y="6591300"/>
            <a:ext cx="4457932" cy="2190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</a:pPr>
            <a:r>
              <a:rPr lang="ko-KR" altLang="en-US" sz="6699">
                <a:solidFill>
                  <a:srgbClr val="191919"/>
                </a:solidFill>
                <a:latin typeface="NanumSquare Neo 2" panose="020B0600000101010101" charset="-127"/>
                <a:ea typeface="NanumSquare Neo 2" panose="020B0600000101010101" charset="-127"/>
              </a:rPr>
              <a:t>기존 사이트 단점</a:t>
            </a:r>
            <a:endParaRPr lang="en-US" sz="6699" dirty="0">
              <a:solidFill>
                <a:srgbClr val="191919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383D1D2E-D521-C275-9335-380E08105EF4}"/>
              </a:ext>
            </a:extLst>
          </p:cNvPr>
          <p:cNvSpPr txBox="1"/>
          <p:nvPr/>
        </p:nvSpPr>
        <p:spPr>
          <a:xfrm>
            <a:off x="12182282" y="6109731"/>
            <a:ext cx="2252861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차별성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BF232E33-B092-F92B-D4D4-EFB51A312EED}"/>
              </a:ext>
            </a:extLst>
          </p:cNvPr>
          <p:cNvSpPr/>
          <p:nvPr/>
        </p:nvSpPr>
        <p:spPr>
          <a:xfrm>
            <a:off x="9239366" y="5762498"/>
            <a:ext cx="0" cy="697572"/>
          </a:xfrm>
          <a:prstGeom prst="line">
            <a:avLst/>
          </a:prstGeom>
          <a:ln w="47625" cap="flat">
            <a:solidFill>
              <a:srgbClr val="A5D19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7" name="AutoShape 15">
            <a:extLst>
              <a:ext uri="{FF2B5EF4-FFF2-40B4-BE49-F238E27FC236}">
                <a16:creationId xmlns:a16="http://schemas.microsoft.com/office/drawing/2014/main" id="{03A8D788-4D5E-7652-1E18-C8A8BDA115B5}"/>
              </a:ext>
            </a:extLst>
          </p:cNvPr>
          <p:cNvSpPr/>
          <p:nvPr/>
        </p:nvSpPr>
        <p:spPr>
          <a:xfrm flipH="1">
            <a:off x="13284901" y="4826704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17">
            <a:extLst>
              <a:ext uri="{FF2B5EF4-FFF2-40B4-BE49-F238E27FC236}">
                <a16:creationId xmlns:a16="http://schemas.microsoft.com/office/drawing/2014/main" id="{FAFA2A75-274C-15B4-B13A-67B5C735BD21}"/>
              </a:ext>
            </a:extLst>
          </p:cNvPr>
          <p:cNvSpPr/>
          <p:nvPr/>
        </p:nvSpPr>
        <p:spPr>
          <a:xfrm>
            <a:off x="10820400" y="4212282"/>
            <a:ext cx="1832368" cy="9641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4D445DE-30BC-D766-8CED-C9DCC6D5D53F}"/>
              </a:ext>
            </a:extLst>
          </p:cNvPr>
          <p:cNvSpPr/>
          <p:nvPr/>
        </p:nvSpPr>
        <p:spPr>
          <a:xfrm>
            <a:off x="12652768" y="3543300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3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46AB06F3-06FC-A80A-D769-F41B56302BD1}"/>
              </a:ext>
            </a:extLst>
          </p:cNvPr>
          <p:cNvSpPr txBox="1"/>
          <p:nvPr/>
        </p:nvSpPr>
        <p:spPr>
          <a:xfrm>
            <a:off x="3641585" y="6083233"/>
            <a:ext cx="2252861" cy="48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ko-KR" altLang="en-US" sz="2999" dirty="0">
                <a:solidFill>
                  <a:srgbClr val="E6E6E6"/>
                </a:solidFill>
                <a:latin typeface="NanumSquare Neo 2" panose="020B0600000101010101" charset="-127"/>
                <a:ea typeface="NanumSquare Neo 2" panose="020B0600000101010101" charset="-127"/>
              </a:rPr>
              <a:t>주제 필요성</a:t>
            </a:r>
            <a:endParaRPr lang="en-US" sz="2999" dirty="0">
              <a:solidFill>
                <a:srgbClr val="E6E6E6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sp>
        <p:nvSpPr>
          <p:cNvPr id="34" name="AutoShape 15">
            <a:extLst>
              <a:ext uri="{FF2B5EF4-FFF2-40B4-BE49-F238E27FC236}">
                <a16:creationId xmlns:a16="http://schemas.microsoft.com/office/drawing/2014/main" id="{5F28834A-919C-5805-55EA-5E76DD2F6484}"/>
              </a:ext>
            </a:extLst>
          </p:cNvPr>
          <p:cNvSpPr/>
          <p:nvPr/>
        </p:nvSpPr>
        <p:spPr>
          <a:xfrm flipH="1">
            <a:off x="4778574" y="4826704"/>
            <a:ext cx="23812" cy="811053"/>
          </a:xfrm>
          <a:prstGeom prst="line">
            <a:avLst/>
          </a:prstGeom>
          <a:ln w="47625" cap="flat">
            <a:solidFill>
              <a:srgbClr val="F2F2F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5" name="AutoShape 18">
            <a:extLst>
              <a:ext uri="{FF2B5EF4-FFF2-40B4-BE49-F238E27FC236}">
                <a16:creationId xmlns:a16="http://schemas.microsoft.com/office/drawing/2014/main" id="{74FF59BA-B313-238D-FF49-437859027EF5}"/>
              </a:ext>
            </a:extLst>
          </p:cNvPr>
          <p:cNvSpPr/>
          <p:nvPr/>
        </p:nvSpPr>
        <p:spPr>
          <a:xfrm>
            <a:off x="5434519" y="4202718"/>
            <a:ext cx="2273527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1B2ECEF-C689-F396-BE67-C354F401808B}"/>
              </a:ext>
            </a:extLst>
          </p:cNvPr>
          <p:cNvSpPr/>
          <p:nvPr/>
        </p:nvSpPr>
        <p:spPr>
          <a:xfrm>
            <a:off x="4146441" y="3543300"/>
            <a:ext cx="1288078" cy="128807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NanumSquare Neo 2" panose="020B0600000101010101" charset="-127"/>
                <a:ea typeface="NanumSquare Neo 2" panose="020B0600000101010101" charset="-127"/>
              </a:rPr>
              <a:t>1</a:t>
            </a:r>
            <a:endParaRPr lang="ko-KR" altLang="en-US" sz="4800" dirty="0"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548B361E-9524-4B3E-B0CE-A66044C52DBF}"/>
              </a:ext>
            </a:extLst>
          </p:cNvPr>
          <p:cNvGrpSpPr/>
          <p:nvPr/>
        </p:nvGrpSpPr>
        <p:grpSpPr>
          <a:xfrm>
            <a:off x="7672520" y="2614758"/>
            <a:ext cx="3133694" cy="3147739"/>
            <a:chOff x="-48594" y="0"/>
            <a:chExt cx="1842881" cy="1851141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6B4A750-64F4-440E-65D2-B2363F707154}"/>
                </a:ext>
              </a:extLst>
            </p:cNvPr>
            <p:cNvSpPr/>
            <p:nvPr/>
          </p:nvSpPr>
          <p:spPr>
            <a:xfrm>
              <a:off x="-48594" y="0"/>
              <a:ext cx="1842881" cy="1851141"/>
            </a:xfrm>
            <a:custGeom>
              <a:avLst/>
              <a:gdLst/>
              <a:ahLst/>
              <a:cxnLst/>
              <a:rect l="l" t="t" r="r" b="b"/>
              <a:pathLst>
                <a:path w="1842881" h="1851141">
                  <a:moveTo>
                    <a:pt x="921440" y="0"/>
                  </a:moveTo>
                  <a:cubicBezTo>
                    <a:pt x="1431003" y="2279"/>
                    <a:pt x="1842880" y="416003"/>
                    <a:pt x="1842880" y="925570"/>
                  </a:cubicBezTo>
                  <a:cubicBezTo>
                    <a:pt x="1842880" y="1435138"/>
                    <a:pt x="1431003" y="1848862"/>
                    <a:pt x="921440" y="1851141"/>
                  </a:cubicBezTo>
                  <a:cubicBezTo>
                    <a:pt x="411877" y="1848862"/>
                    <a:pt x="0" y="1435138"/>
                    <a:pt x="0" y="925570"/>
                  </a:cubicBezTo>
                  <a:cubicBezTo>
                    <a:pt x="0" y="416003"/>
                    <a:pt x="411877" y="2279"/>
                    <a:pt x="921440" y="0"/>
                  </a:cubicBezTo>
                  <a:close/>
                </a:path>
              </a:pathLst>
            </a:custGeom>
            <a:solidFill>
              <a:srgbClr val="A5D192"/>
            </a:solidFill>
          </p:spPr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7D64E7E9-2474-4237-9611-CB10AF91F0BE}"/>
                </a:ext>
              </a:extLst>
            </p:cNvPr>
            <p:cNvSpPr txBox="1"/>
            <p:nvPr/>
          </p:nvSpPr>
          <p:spPr>
            <a:xfrm>
              <a:off x="483933" y="509645"/>
              <a:ext cx="660400" cy="831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039"/>
                </a:lnSpc>
              </a:pPr>
              <a:r>
                <a:rPr lang="en-US" sz="8599" dirty="0">
                  <a:solidFill>
                    <a:srgbClr val="FFFFFF"/>
                  </a:solidFill>
                  <a:latin typeface="NanumSquare Neo 2" panose="020B0600000101010101" charset="-127"/>
                  <a:ea typeface="NanumSquare Neo 2" panose="020B0600000101010101" charset="-127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605856"/>
            <a:ext cx="5615313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기존</a:t>
            </a:r>
            <a:r>
              <a:rPr lang="en-US" sz="4999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사이트</a:t>
            </a:r>
            <a:r>
              <a:rPr lang="en-US" sz="4999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단점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FDF6BF-5BAE-65AA-B370-7697E56D4123}"/>
              </a:ext>
            </a:extLst>
          </p:cNvPr>
          <p:cNvGrpSpPr/>
          <p:nvPr/>
        </p:nvGrpSpPr>
        <p:grpSpPr>
          <a:xfrm>
            <a:off x="1028700" y="2108311"/>
            <a:ext cx="7918981" cy="7498956"/>
            <a:chOff x="1028700" y="2108311"/>
            <a:chExt cx="7918981" cy="7498956"/>
          </a:xfrm>
        </p:grpSpPr>
        <p:grpSp>
          <p:nvGrpSpPr>
            <p:cNvPr id="20" name="Group 18">
              <a:extLst>
                <a:ext uri="{FF2B5EF4-FFF2-40B4-BE49-F238E27FC236}">
                  <a16:creationId xmlns:a16="http://schemas.microsoft.com/office/drawing/2014/main" id="{CA429F0D-08E3-DD7D-0220-468666EABA51}"/>
                </a:ext>
              </a:extLst>
            </p:cNvPr>
            <p:cNvGrpSpPr/>
            <p:nvPr/>
          </p:nvGrpSpPr>
          <p:grpSpPr>
            <a:xfrm>
              <a:off x="1028700" y="2108311"/>
              <a:ext cx="7918981" cy="7498956"/>
              <a:chOff x="0" y="-132512"/>
              <a:chExt cx="10558641" cy="9998608"/>
            </a:xfrm>
          </p:grpSpPr>
          <p:grpSp>
            <p:nvGrpSpPr>
              <p:cNvPr id="23" name="Group 19">
                <a:extLst>
                  <a:ext uri="{FF2B5EF4-FFF2-40B4-BE49-F238E27FC236}">
                    <a16:creationId xmlns:a16="http://schemas.microsoft.com/office/drawing/2014/main" id="{B5BB7CBD-CA77-EA28-500F-B9B7B21AC575}"/>
                  </a:ext>
                </a:extLst>
              </p:cNvPr>
              <p:cNvGrpSpPr/>
              <p:nvPr/>
            </p:nvGrpSpPr>
            <p:grpSpPr>
              <a:xfrm>
                <a:off x="0" y="498197"/>
                <a:ext cx="10558641" cy="9367899"/>
                <a:chOff x="0" y="0"/>
                <a:chExt cx="812800" cy="721137"/>
              </a:xfrm>
            </p:grpSpPr>
            <p:sp>
              <p:nvSpPr>
                <p:cNvPr id="32" name="Freeform 20">
                  <a:extLst>
                    <a:ext uri="{FF2B5EF4-FFF2-40B4-BE49-F238E27FC236}">
                      <a16:creationId xmlns:a16="http://schemas.microsoft.com/office/drawing/2014/main" id="{6208994B-B1EE-DA73-BDE9-1DE69A29DF5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721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21137">
                      <a:moveTo>
                        <a:pt x="43994" y="0"/>
                      </a:moveTo>
                      <a:lnTo>
                        <a:pt x="768806" y="0"/>
                      </a:lnTo>
                      <a:cubicBezTo>
                        <a:pt x="780474" y="0"/>
                        <a:pt x="791664" y="4635"/>
                        <a:pt x="799914" y="12885"/>
                      </a:cubicBezTo>
                      <a:cubicBezTo>
                        <a:pt x="808165" y="21136"/>
                        <a:pt x="812800" y="32326"/>
                        <a:pt x="812800" y="43994"/>
                      </a:cubicBezTo>
                      <a:lnTo>
                        <a:pt x="812800" y="677143"/>
                      </a:lnTo>
                      <a:cubicBezTo>
                        <a:pt x="812800" y="688811"/>
                        <a:pt x="808165" y="700001"/>
                        <a:pt x="799914" y="708252"/>
                      </a:cubicBezTo>
                      <a:cubicBezTo>
                        <a:pt x="791664" y="716502"/>
                        <a:pt x="780474" y="721137"/>
                        <a:pt x="768806" y="721137"/>
                      </a:cubicBezTo>
                      <a:lnTo>
                        <a:pt x="43994" y="721137"/>
                      </a:lnTo>
                      <a:cubicBezTo>
                        <a:pt x="32326" y="721137"/>
                        <a:pt x="21136" y="716502"/>
                        <a:pt x="12885" y="708252"/>
                      </a:cubicBezTo>
                      <a:cubicBezTo>
                        <a:pt x="4635" y="700001"/>
                        <a:pt x="0" y="688811"/>
                        <a:pt x="0" y="677143"/>
                      </a:cubicBezTo>
                      <a:lnTo>
                        <a:pt x="0" y="43994"/>
                      </a:lnTo>
                      <a:cubicBezTo>
                        <a:pt x="0" y="32326"/>
                        <a:pt x="4635" y="21136"/>
                        <a:pt x="12885" y="12885"/>
                      </a:cubicBezTo>
                      <a:cubicBezTo>
                        <a:pt x="21136" y="4635"/>
                        <a:pt x="32326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2745"/>
                  </a:srgbClr>
                </a:solidFill>
              </p:spPr>
            </p:sp>
            <p:sp>
              <p:nvSpPr>
                <p:cNvPr id="33" name="TextBox 21">
                  <a:extLst>
                    <a:ext uri="{FF2B5EF4-FFF2-40B4-BE49-F238E27FC236}">
                      <a16:creationId xmlns:a16="http://schemas.microsoft.com/office/drawing/2014/main" id="{0646923B-1F2F-CD0B-1915-DB2ABF9DE719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BF347877-27B6-A303-E2EE-BD18B65D999B}"/>
                  </a:ext>
                </a:extLst>
              </p:cNvPr>
              <p:cNvSpPr/>
              <p:nvPr/>
            </p:nvSpPr>
            <p:spPr>
              <a:xfrm>
                <a:off x="1680630" y="1105385"/>
                <a:ext cx="7197380" cy="8220758"/>
              </a:xfrm>
              <a:custGeom>
                <a:avLst/>
                <a:gdLst/>
                <a:ahLst/>
                <a:cxnLst/>
                <a:rect l="l" t="t" r="r" b="b"/>
                <a:pathLst>
                  <a:path w="7197380" h="8220758">
                    <a:moveTo>
                      <a:pt x="0" y="0"/>
                    </a:moveTo>
                    <a:lnTo>
                      <a:pt x="7197381" y="0"/>
                    </a:lnTo>
                    <a:lnTo>
                      <a:pt x="7197381" y="8220758"/>
                    </a:lnTo>
                    <a:lnTo>
                      <a:pt x="0" y="82207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alphaModFix amt="36000"/>
                </a:blip>
                <a:stretch>
                  <a:fillRect/>
                </a:stretch>
              </a:blipFill>
            </p:spPr>
          </p:sp>
          <p:grpSp>
            <p:nvGrpSpPr>
              <p:cNvPr id="25" name="Group 23">
                <a:extLst>
                  <a:ext uri="{FF2B5EF4-FFF2-40B4-BE49-F238E27FC236}">
                    <a16:creationId xmlns:a16="http://schemas.microsoft.com/office/drawing/2014/main" id="{CD6AE035-4C66-9DBB-6C68-59FD8CD92345}"/>
                  </a:ext>
                </a:extLst>
              </p:cNvPr>
              <p:cNvGrpSpPr/>
              <p:nvPr/>
            </p:nvGrpSpPr>
            <p:grpSpPr>
              <a:xfrm>
                <a:off x="0" y="498197"/>
                <a:ext cx="10558641" cy="9280409"/>
                <a:chOff x="0" y="0"/>
                <a:chExt cx="2085658" cy="1833167"/>
              </a:xfrm>
            </p:grpSpPr>
            <p:sp>
              <p:nvSpPr>
                <p:cNvPr id="30" name="Freeform 24">
                  <a:extLst>
                    <a:ext uri="{FF2B5EF4-FFF2-40B4-BE49-F238E27FC236}">
                      <a16:creationId xmlns:a16="http://schemas.microsoft.com/office/drawing/2014/main" id="{F128692C-11C5-1213-D07E-65D52D3930B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085658" cy="1833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658" h="1833167">
                      <a:moveTo>
                        <a:pt x="27374" y="0"/>
                      </a:moveTo>
                      <a:lnTo>
                        <a:pt x="2058284" y="0"/>
                      </a:lnTo>
                      <a:cubicBezTo>
                        <a:pt x="2073402" y="0"/>
                        <a:pt x="2085658" y="12256"/>
                        <a:pt x="2085658" y="27374"/>
                      </a:cubicBezTo>
                      <a:lnTo>
                        <a:pt x="2085658" y="1805793"/>
                      </a:lnTo>
                      <a:cubicBezTo>
                        <a:pt x="2085658" y="1813053"/>
                        <a:pt x="2082773" y="1820016"/>
                        <a:pt x="2077640" y="1825149"/>
                      </a:cubicBezTo>
                      <a:cubicBezTo>
                        <a:pt x="2072506" y="1830283"/>
                        <a:pt x="2065544" y="1833167"/>
                        <a:pt x="2058284" y="1833167"/>
                      </a:cubicBezTo>
                      <a:lnTo>
                        <a:pt x="27374" y="1833167"/>
                      </a:lnTo>
                      <a:cubicBezTo>
                        <a:pt x="20114" y="1833167"/>
                        <a:pt x="13151" y="1830283"/>
                        <a:pt x="8018" y="1825149"/>
                      </a:cubicBezTo>
                      <a:cubicBezTo>
                        <a:pt x="2884" y="1820016"/>
                        <a:pt x="0" y="1813053"/>
                        <a:pt x="0" y="1805793"/>
                      </a:cubicBezTo>
                      <a:lnTo>
                        <a:pt x="0" y="27374"/>
                      </a:lnTo>
                      <a:cubicBezTo>
                        <a:pt x="0" y="20114"/>
                        <a:pt x="2884" y="13151"/>
                        <a:pt x="8018" y="8018"/>
                      </a:cubicBezTo>
                      <a:cubicBezTo>
                        <a:pt x="13151" y="2884"/>
                        <a:pt x="20114" y="0"/>
                        <a:pt x="2737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47625">
                  <a:solidFill>
                    <a:srgbClr val="A5D192"/>
                  </a:solidFill>
                </a:ln>
              </p:spPr>
            </p:sp>
            <p:sp>
              <p:nvSpPr>
                <p:cNvPr id="31" name="TextBox 25">
                  <a:extLst>
                    <a:ext uri="{FF2B5EF4-FFF2-40B4-BE49-F238E27FC236}">
                      <a16:creationId xmlns:a16="http://schemas.microsoft.com/office/drawing/2014/main" id="{BDDBA4D7-6E7B-6EDB-2408-38EE32F3853B}"/>
                    </a:ext>
                  </a:extLst>
                </p:cNvPr>
                <p:cNvSpPr txBox="1"/>
                <p:nvPr/>
              </p:nvSpPr>
              <p:spPr>
                <a:xfrm>
                  <a:off x="165392" y="485021"/>
                  <a:ext cx="1753681" cy="8985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6299"/>
                    </a:lnSpc>
                  </a:pPr>
                  <a:endParaRPr dirty="0"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리뷰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삭제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및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악플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방치</a:t>
                  </a: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비싼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이용권</a:t>
                  </a: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차트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줄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세우기</a:t>
                  </a: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영리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/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홍보성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스팸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유저</a:t>
                  </a: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</p:txBody>
            </p:sp>
          </p:grpSp>
          <p:grpSp>
            <p:nvGrpSpPr>
              <p:cNvPr id="26" name="Group 26">
                <a:extLst>
                  <a:ext uri="{FF2B5EF4-FFF2-40B4-BE49-F238E27FC236}">
                    <a16:creationId xmlns:a16="http://schemas.microsoft.com/office/drawing/2014/main" id="{C90A18F5-D15A-570F-CCE2-5B0A3A8709B8}"/>
                  </a:ext>
                </a:extLst>
              </p:cNvPr>
              <p:cNvGrpSpPr/>
              <p:nvPr/>
            </p:nvGrpSpPr>
            <p:grpSpPr>
              <a:xfrm>
                <a:off x="837299" y="-132512"/>
                <a:ext cx="8318655" cy="1264190"/>
                <a:chOff x="0" y="-47625"/>
                <a:chExt cx="2989722" cy="454350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A676E94A-19D3-7A52-F79F-EBAC60B868BA}"/>
                    </a:ext>
                  </a:extLst>
                </p:cNvPr>
                <p:cNvSpPr/>
                <p:nvPr/>
              </p:nvSpPr>
              <p:spPr>
                <a:xfrm>
                  <a:off x="203200" y="-326"/>
                  <a:ext cx="2786522" cy="407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522" h="407051">
                      <a:moveTo>
                        <a:pt x="2786522" y="326"/>
                      </a:moveTo>
                      <a:cubicBezTo>
                        <a:pt x="2713710" y="0"/>
                        <a:pt x="2646288" y="38659"/>
                        <a:pt x="2609787" y="101663"/>
                      </a:cubicBezTo>
                      <a:cubicBezTo>
                        <a:pt x="2573286" y="164667"/>
                        <a:pt x="2573286" y="242385"/>
                        <a:pt x="2609787" y="305389"/>
                      </a:cubicBezTo>
                      <a:cubicBezTo>
                        <a:pt x="2646288" y="368393"/>
                        <a:pt x="2713710" y="407052"/>
                        <a:pt x="2786522" y="406726"/>
                      </a:cubicBezTo>
                      <a:lnTo>
                        <a:pt x="0" y="406726"/>
                      </a:lnTo>
                      <a:cubicBezTo>
                        <a:pt x="72813" y="407052"/>
                        <a:pt x="140234" y="368393"/>
                        <a:pt x="176735" y="305389"/>
                      </a:cubicBezTo>
                      <a:cubicBezTo>
                        <a:pt x="213236" y="242385"/>
                        <a:pt x="213236" y="164667"/>
                        <a:pt x="176735" y="101663"/>
                      </a:cubicBezTo>
                      <a:cubicBezTo>
                        <a:pt x="140234" y="38659"/>
                        <a:pt x="72813" y="0"/>
                        <a:pt x="0" y="326"/>
                      </a:cubicBezTo>
                      <a:close/>
                    </a:path>
                  </a:pathLst>
                </a:custGeom>
                <a:solidFill>
                  <a:srgbClr val="A5D192"/>
                </a:solidFill>
              </p:spPr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0E3D01-BD02-ADC8-926B-64A638E49704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454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  <p:sp>
            <p:nvSpPr>
              <p:cNvPr id="27" name="TextBox 29">
                <a:extLst>
                  <a:ext uri="{FF2B5EF4-FFF2-40B4-BE49-F238E27FC236}">
                    <a16:creationId xmlns:a16="http://schemas.microsoft.com/office/drawing/2014/main" id="{F8C4AC42-D32E-E5B8-D0EC-0AE73C686435}"/>
                  </a:ext>
                </a:extLst>
              </p:cNvPr>
              <p:cNvSpPr txBox="1"/>
              <p:nvPr/>
            </p:nvSpPr>
            <p:spPr>
              <a:xfrm>
                <a:off x="1939987" y="187819"/>
                <a:ext cx="6678670" cy="6980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1" indent="0" algn="ctr">
                  <a:lnSpc>
                    <a:spcPts val="4480"/>
                  </a:lnSpc>
                  <a:spcBef>
                    <a:spcPct val="0"/>
                  </a:spcBef>
                </a:pPr>
                <a:r>
                  <a:rPr lang="en-US" sz="3200" spc="102" dirty="0">
                    <a:solidFill>
                      <a:srgbClr val="FFFFFF"/>
                    </a:solidFill>
                    <a:latin typeface="Barlow Medium"/>
                  </a:rPr>
                  <a:t>Melon</a:t>
                </a:r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5E78FB-D072-2331-F438-0BA1D20DA3D8}"/>
                </a:ext>
              </a:extLst>
            </p:cNvPr>
            <p:cNvSpPr/>
            <p:nvPr/>
          </p:nvSpPr>
          <p:spPr>
            <a:xfrm>
              <a:off x="7446839" y="2214563"/>
              <a:ext cx="849439" cy="822171"/>
            </a:xfrm>
            <a:prstGeom prst="ellipse">
              <a:avLst/>
            </a:prstGeom>
            <a:solidFill>
              <a:srgbClr val="A5D1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85E197A-BC12-885B-8036-8C520095E246}"/>
                </a:ext>
              </a:extLst>
            </p:cNvPr>
            <p:cNvSpPr/>
            <p:nvPr/>
          </p:nvSpPr>
          <p:spPr>
            <a:xfrm>
              <a:off x="1717551" y="2214563"/>
              <a:ext cx="849439" cy="822171"/>
            </a:xfrm>
            <a:prstGeom prst="ellipse">
              <a:avLst/>
            </a:prstGeom>
            <a:solidFill>
              <a:srgbClr val="A5D1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43" y="2530917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09074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90918" y="404063"/>
            <a:ext cx="1532843" cy="613137"/>
          </a:xfrm>
          <a:custGeom>
            <a:avLst/>
            <a:gdLst/>
            <a:ahLst/>
            <a:cxnLst/>
            <a:rect l="l" t="t" r="r" b="b"/>
            <a:pathLst>
              <a:path w="1532843" h="613137">
                <a:moveTo>
                  <a:pt x="0" y="0"/>
                </a:moveTo>
                <a:lnTo>
                  <a:pt x="1532843" y="0"/>
                </a:lnTo>
                <a:lnTo>
                  <a:pt x="1532843" y="613137"/>
                </a:lnTo>
                <a:lnTo>
                  <a:pt x="0" y="61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664473"/>
            <a:ext cx="904961" cy="0"/>
          </a:xfrm>
          <a:prstGeom prst="line">
            <a:avLst/>
          </a:prstGeom>
          <a:ln w="4762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129379" y="2098008"/>
            <a:ext cx="8511263" cy="7509259"/>
            <a:chOff x="-456744" y="-146250"/>
            <a:chExt cx="11348350" cy="10012346"/>
          </a:xfrm>
        </p:grpSpPr>
        <p:sp>
          <p:nvSpPr>
            <p:cNvPr id="7" name="Freeform 7"/>
            <p:cNvSpPr/>
            <p:nvPr/>
          </p:nvSpPr>
          <p:spPr>
            <a:xfrm>
              <a:off x="1974242" y="2082436"/>
              <a:ext cx="6610157" cy="6635978"/>
            </a:xfrm>
            <a:custGeom>
              <a:avLst/>
              <a:gdLst/>
              <a:ahLst/>
              <a:cxnLst/>
              <a:rect l="l" t="t" r="r" b="b"/>
              <a:pathLst>
                <a:path w="6610157" h="6635978">
                  <a:moveTo>
                    <a:pt x="0" y="0"/>
                  </a:moveTo>
                  <a:lnTo>
                    <a:pt x="6610157" y="0"/>
                  </a:lnTo>
                  <a:lnTo>
                    <a:pt x="6610157" y="6635979"/>
                  </a:lnTo>
                  <a:lnTo>
                    <a:pt x="0" y="6635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6000"/>
              </a:blip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498197"/>
              <a:ext cx="10558641" cy="9367899"/>
              <a:chOff x="0" y="0"/>
              <a:chExt cx="812800" cy="72113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7211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21137">
                    <a:moveTo>
                      <a:pt x="40083" y="0"/>
                    </a:moveTo>
                    <a:lnTo>
                      <a:pt x="772717" y="0"/>
                    </a:lnTo>
                    <a:cubicBezTo>
                      <a:pt x="794854" y="0"/>
                      <a:pt x="812800" y="17946"/>
                      <a:pt x="812800" y="40083"/>
                    </a:cubicBezTo>
                    <a:lnTo>
                      <a:pt x="812800" y="681054"/>
                    </a:lnTo>
                    <a:cubicBezTo>
                      <a:pt x="812800" y="703191"/>
                      <a:pt x="794854" y="721137"/>
                      <a:pt x="772717" y="721137"/>
                    </a:cubicBezTo>
                    <a:lnTo>
                      <a:pt x="40083" y="721137"/>
                    </a:lnTo>
                    <a:cubicBezTo>
                      <a:pt x="17946" y="721137"/>
                      <a:pt x="0" y="703191"/>
                      <a:pt x="0" y="681054"/>
                    </a:cubicBezTo>
                    <a:lnTo>
                      <a:pt x="0" y="40083"/>
                    </a:lnTo>
                    <a:cubicBezTo>
                      <a:pt x="0" y="17946"/>
                      <a:pt x="17946" y="0"/>
                      <a:pt x="40083" y="0"/>
                    </a:cubicBezTo>
                    <a:close/>
                  </a:path>
                </a:pathLst>
              </a:custGeom>
              <a:solidFill>
                <a:srgbClr val="FFFFFF">
                  <a:alpha val="62745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-456744" y="498197"/>
              <a:ext cx="11348350" cy="9280409"/>
              <a:chOff x="-90221" y="0"/>
              <a:chExt cx="2241650" cy="183316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085658" cy="1833167"/>
              </a:xfrm>
              <a:custGeom>
                <a:avLst/>
                <a:gdLst/>
                <a:ahLst/>
                <a:cxnLst/>
                <a:rect l="l" t="t" r="r" b="b"/>
                <a:pathLst>
                  <a:path w="2085658" h="1833167">
                    <a:moveTo>
                      <a:pt x="27374" y="0"/>
                    </a:moveTo>
                    <a:lnTo>
                      <a:pt x="2058284" y="0"/>
                    </a:lnTo>
                    <a:cubicBezTo>
                      <a:pt x="2073402" y="0"/>
                      <a:pt x="2085658" y="12256"/>
                      <a:pt x="2085658" y="27374"/>
                    </a:cubicBezTo>
                    <a:lnTo>
                      <a:pt x="2085658" y="1805793"/>
                    </a:lnTo>
                    <a:cubicBezTo>
                      <a:pt x="2085658" y="1813053"/>
                      <a:pt x="2082773" y="1820016"/>
                      <a:pt x="2077640" y="1825149"/>
                    </a:cubicBezTo>
                    <a:cubicBezTo>
                      <a:pt x="2072506" y="1830283"/>
                      <a:pt x="2065544" y="1833167"/>
                      <a:pt x="2058284" y="1833167"/>
                    </a:cubicBezTo>
                    <a:lnTo>
                      <a:pt x="27374" y="1833167"/>
                    </a:lnTo>
                    <a:cubicBezTo>
                      <a:pt x="20114" y="1833167"/>
                      <a:pt x="13151" y="1830283"/>
                      <a:pt x="8018" y="1825149"/>
                    </a:cubicBezTo>
                    <a:cubicBezTo>
                      <a:pt x="2884" y="1820016"/>
                      <a:pt x="0" y="1813053"/>
                      <a:pt x="0" y="1805793"/>
                    </a:cubicBezTo>
                    <a:lnTo>
                      <a:pt x="0" y="27374"/>
                    </a:lnTo>
                    <a:cubicBezTo>
                      <a:pt x="0" y="20114"/>
                      <a:pt x="2884" y="13151"/>
                      <a:pt x="8018" y="8018"/>
                    </a:cubicBezTo>
                    <a:cubicBezTo>
                      <a:pt x="13151" y="2884"/>
                      <a:pt x="20114" y="0"/>
                      <a:pt x="2737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>
                <a:solidFill>
                  <a:srgbClr val="F28379"/>
                </a:solidFill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-90221" y="475962"/>
                <a:ext cx="224165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99"/>
                  </a:lnSpc>
                </a:pPr>
                <a:r>
                  <a:rPr lang="en-US" sz="4499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제목과</a:t>
                </a:r>
                <a:r>
                  <a: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 </a:t>
                </a: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음악이</a:t>
                </a:r>
                <a:r>
                  <a: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 </a:t>
                </a: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다름</a:t>
                </a:r>
                <a:endParaRPr lang="en-US" sz="4499" dirty="0">
                  <a:solidFill>
                    <a:srgbClr val="000000"/>
                  </a:solidFill>
                  <a:latin typeface="NanumSquare Neo 1" panose="020B0600000101010101" charset="-127"/>
                  <a:ea typeface="NanumSquare Neo 1" panose="020B0600000101010101" charset="-127"/>
                </a:endParaRPr>
              </a:p>
              <a:p>
                <a:pPr algn="ctr">
                  <a:lnSpc>
                    <a:spcPts val="6299"/>
                  </a:lnSpc>
                </a:pP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태그</a:t>
                </a:r>
                <a:r>
                  <a: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 </a:t>
                </a: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불량</a:t>
                </a:r>
                <a:endParaRPr lang="en-US" sz="4499" dirty="0">
                  <a:solidFill>
                    <a:srgbClr val="000000"/>
                  </a:solidFill>
                  <a:latin typeface="NanumSquare Neo 1" panose="020B0600000101010101" charset="-127"/>
                  <a:ea typeface="NanumSquare Neo 1" panose="020B0600000101010101" charset="-127"/>
                </a:endParaRPr>
              </a:p>
              <a:p>
                <a:pPr algn="ctr">
                  <a:lnSpc>
                    <a:spcPts val="6299"/>
                  </a:lnSpc>
                </a:pP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제한된</a:t>
                </a:r>
                <a:r>
                  <a: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 </a:t>
                </a: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팔로우</a:t>
                </a:r>
                <a:r>
                  <a: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 </a:t>
                </a: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기능</a:t>
                </a:r>
                <a:endParaRPr lang="en-US" sz="4499" dirty="0">
                  <a:solidFill>
                    <a:srgbClr val="000000"/>
                  </a:solidFill>
                  <a:latin typeface="NanumSquare Neo 1" panose="020B0600000101010101" charset="-127"/>
                  <a:ea typeface="NanumSquare Neo 1" panose="020B0600000101010101" charset="-127"/>
                </a:endParaRPr>
              </a:p>
              <a:p>
                <a:pPr algn="ctr">
                  <a:lnSpc>
                    <a:spcPts val="6299"/>
                  </a:lnSpc>
                </a:pP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인터페이스</a:t>
                </a:r>
                <a:endParaRPr lang="en-US" sz="4499" dirty="0">
                  <a:solidFill>
                    <a:srgbClr val="000000"/>
                  </a:solidFill>
                  <a:latin typeface="NanumSquare Neo 1" panose="020B0600000101010101" charset="-127"/>
                  <a:ea typeface="NanumSquare Neo 1" panose="020B0600000101010101" charset="-127"/>
                </a:endParaRPr>
              </a:p>
              <a:p>
                <a:pPr algn="ctr">
                  <a:lnSpc>
                    <a:spcPts val="6299"/>
                  </a:lnSpc>
                </a:pP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로컬</a:t>
                </a:r>
                <a:r>
                  <a: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 </a:t>
                </a: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파일</a:t>
                </a:r>
                <a:r>
                  <a: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 </a:t>
                </a: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지원</a:t>
                </a:r>
                <a:r>
                  <a: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 </a:t>
                </a:r>
                <a:r>
                  <a:rPr lang="en-US" sz="4499" dirty="0" err="1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rPr>
                  <a:t>제한</a:t>
                </a:r>
                <a:endParaRPr lang="en-US" sz="4499" dirty="0">
                  <a:solidFill>
                    <a:srgbClr val="000000"/>
                  </a:solidFill>
                  <a:latin typeface="NanumSquare Neo 1" panose="020B0600000101010101" charset="-127"/>
                  <a:ea typeface="NanumSquare Neo 1" panose="020B0600000101010101" charset="-127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27196" y="-146250"/>
              <a:ext cx="7753268" cy="1316292"/>
              <a:chOff x="203200" y="-52562"/>
              <a:chExt cx="2786522" cy="4730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03200" y="-326"/>
                <a:ext cx="2786522" cy="407051"/>
              </a:xfrm>
              <a:custGeom>
                <a:avLst/>
                <a:gdLst/>
                <a:ahLst/>
                <a:cxnLst/>
                <a:rect l="l" t="t" r="r" b="b"/>
                <a:pathLst>
                  <a:path w="2786522" h="407051">
                    <a:moveTo>
                      <a:pt x="2786522" y="326"/>
                    </a:moveTo>
                    <a:cubicBezTo>
                      <a:pt x="2713710" y="0"/>
                      <a:pt x="2646288" y="38659"/>
                      <a:pt x="2609787" y="101663"/>
                    </a:cubicBezTo>
                    <a:cubicBezTo>
                      <a:pt x="2573286" y="164667"/>
                      <a:pt x="2573286" y="242385"/>
                      <a:pt x="2609787" y="305389"/>
                    </a:cubicBezTo>
                    <a:cubicBezTo>
                      <a:pt x="2646288" y="368393"/>
                      <a:pt x="2713710" y="407052"/>
                      <a:pt x="2786522" y="406726"/>
                    </a:cubicBezTo>
                    <a:lnTo>
                      <a:pt x="0" y="406726"/>
                    </a:lnTo>
                    <a:cubicBezTo>
                      <a:pt x="72813" y="407052"/>
                      <a:pt x="140234" y="368393"/>
                      <a:pt x="176735" y="305389"/>
                    </a:cubicBezTo>
                    <a:cubicBezTo>
                      <a:pt x="213236" y="242385"/>
                      <a:pt x="213236" y="164667"/>
                      <a:pt x="176735" y="101663"/>
                    </a:cubicBezTo>
                    <a:cubicBezTo>
                      <a:pt x="140234" y="38659"/>
                      <a:pt x="72813" y="0"/>
                      <a:pt x="0" y="326"/>
                    </a:cubicBezTo>
                    <a:close/>
                  </a:path>
                </a:pathLst>
              </a:custGeom>
              <a:solidFill>
                <a:srgbClr val="F28379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892717" y="-52562"/>
                <a:ext cx="153363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 dirty="0">
                    <a:solidFill>
                      <a:srgbClr val="FFFDFC"/>
                    </a:solidFill>
                    <a:latin typeface="Barlow Medium Bold"/>
                  </a:rPr>
                  <a:t>YouTube Music</a:t>
                </a:r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1028700" y="605856"/>
            <a:ext cx="5615313" cy="8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기존</a:t>
            </a:r>
            <a:r>
              <a:rPr lang="en-US" sz="4999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사이트</a:t>
            </a:r>
            <a:r>
              <a:rPr lang="en-US" sz="4999" spc="209" dirty="0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 </a:t>
            </a:r>
            <a:r>
              <a:rPr lang="en-US" sz="4999" spc="209" dirty="0" err="1">
                <a:solidFill>
                  <a:srgbClr val="0D0D0D"/>
                </a:solidFill>
                <a:latin typeface="NanumSquare Neo 2" panose="020B0600000101010101" charset="-127"/>
                <a:ea typeface="NanumSquare Neo 2" panose="020B0600000101010101" charset="-127"/>
              </a:rPr>
              <a:t>단점</a:t>
            </a:r>
            <a:endParaRPr lang="en-US" sz="4999" spc="209" dirty="0">
              <a:solidFill>
                <a:srgbClr val="0D0D0D"/>
              </a:solidFill>
              <a:latin typeface="NanumSquare Neo 2" panose="020B0600000101010101" charset="-127"/>
              <a:ea typeface="NanumSquare Neo 2" panose="020B0600000101010101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650CCF-B3E3-90F0-00FD-E91662D6EFAA}"/>
              </a:ext>
            </a:extLst>
          </p:cNvPr>
          <p:cNvGrpSpPr/>
          <p:nvPr/>
        </p:nvGrpSpPr>
        <p:grpSpPr>
          <a:xfrm>
            <a:off x="1028700" y="2108311"/>
            <a:ext cx="7918981" cy="7498956"/>
            <a:chOff x="1028700" y="2108311"/>
            <a:chExt cx="7918981" cy="7498956"/>
          </a:xfrm>
        </p:grpSpPr>
        <p:grpSp>
          <p:nvGrpSpPr>
            <p:cNvPr id="18" name="Group 18"/>
            <p:cNvGrpSpPr/>
            <p:nvPr/>
          </p:nvGrpSpPr>
          <p:grpSpPr>
            <a:xfrm>
              <a:off x="1028700" y="2108311"/>
              <a:ext cx="7918981" cy="7498956"/>
              <a:chOff x="0" y="-132512"/>
              <a:chExt cx="10558641" cy="9998608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498197"/>
                <a:ext cx="10558641" cy="9367899"/>
                <a:chOff x="0" y="0"/>
                <a:chExt cx="812800" cy="721137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812800" cy="721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21137">
                      <a:moveTo>
                        <a:pt x="43994" y="0"/>
                      </a:moveTo>
                      <a:lnTo>
                        <a:pt x="768806" y="0"/>
                      </a:lnTo>
                      <a:cubicBezTo>
                        <a:pt x="780474" y="0"/>
                        <a:pt x="791664" y="4635"/>
                        <a:pt x="799914" y="12885"/>
                      </a:cubicBezTo>
                      <a:cubicBezTo>
                        <a:pt x="808165" y="21136"/>
                        <a:pt x="812800" y="32326"/>
                        <a:pt x="812800" y="43994"/>
                      </a:cubicBezTo>
                      <a:lnTo>
                        <a:pt x="812800" y="677143"/>
                      </a:lnTo>
                      <a:cubicBezTo>
                        <a:pt x="812800" y="688811"/>
                        <a:pt x="808165" y="700001"/>
                        <a:pt x="799914" y="708252"/>
                      </a:cubicBezTo>
                      <a:cubicBezTo>
                        <a:pt x="791664" y="716502"/>
                        <a:pt x="780474" y="721137"/>
                        <a:pt x="768806" y="721137"/>
                      </a:cubicBezTo>
                      <a:lnTo>
                        <a:pt x="43994" y="721137"/>
                      </a:lnTo>
                      <a:cubicBezTo>
                        <a:pt x="32326" y="721137"/>
                        <a:pt x="21136" y="716502"/>
                        <a:pt x="12885" y="708252"/>
                      </a:cubicBezTo>
                      <a:cubicBezTo>
                        <a:pt x="4635" y="700001"/>
                        <a:pt x="0" y="688811"/>
                        <a:pt x="0" y="677143"/>
                      </a:cubicBezTo>
                      <a:lnTo>
                        <a:pt x="0" y="43994"/>
                      </a:lnTo>
                      <a:cubicBezTo>
                        <a:pt x="0" y="32326"/>
                        <a:pt x="4635" y="21136"/>
                        <a:pt x="12885" y="12885"/>
                      </a:cubicBezTo>
                      <a:cubicBezTo>
                        <a:pt x="21136" y="4635"/>
                        <a:pt x="32326" y="0"/>
                        <a:pt x="439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62745"/>
                  </a:srgbClr>
                </a:solidFill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  <p:sp>
            <p:nvSpPr>
              <p:cNvPr id="22" name="Freeform 22"/>
              <p:cNvSpPr/>
              <p:nvPr/>
            </p:nvSpPr>
            <p:spPr>
              <a:xfrm>
                <a:off x="1680630" y="1105385"/>
                <a:ext cx="7197380" cy="8220758"/>
              </a:xfrm>
              <a:custGeom>
                <a:avLst/>
                <a:gdLst/>
                <a:ahLst/>
                <a:cxnLst/>
                <a:rect l="l" t="t" r="r" b="b"/>
                <a:pathLst>
                  <a:path w="7197380" h="8220758">
                    <a:moveTo>
                      <a:pt x="0" y="0"/>
                    </a:moveTo>
                    <a:lnTo>
                      <a:pt x="7197381" y="0"/>
                    </a:lnTo>
                    <a:lnTo>
                      <a:pt x="7197381" y="8220758"/>
                    </a:lnTo>
                    <a:lnTo>
                      <a:pt x="0" y="822075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alphaModFix amt="36000"/>
                </a:blip>
                <a:stretch>
                  <a:fillRect/>
                </a:stretch>
              </a:blipFill>
            </p:spPr>
          </p:sp>
          <p:grpSp>
            <p:nvGrpSpPr>
              <p:cNvPr id="23" name="Group 23"/>
              <p:cNvGrpSpPr/>
              <p:nvPr/>
            </p:nvGrpSpPr>
            <p:grpSpPr>
              <a:xfrm>
                <a:off x="0" y="498197"/>
                <a:ext cx="10558641" cy="9280409"/>
                <a:chOff x="0" y="0"/>
                <a:chExt cx="2085658" cy="1833167"/>
              </a:xfrm>
            </p:grpSpPr>
            <p:sp>
              <p:nvSpPr>
                <p:cNvPr id="24" name="Freeform 24"/>
                <p:cNvSpPr/>
                <p:nvPr/>
              </p:nvSpPr>
              <p:spPr>
                <a:xfrm>
                  <a:off x="0" y="0"/>
                  <a:ext cx="2085658" cy="1833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658" h="1833167">
                      <a:moveTo>
                        <a:pt x="27374" y="0"/>
                      </a:moveTo>
                      <a:lnTo>
                        <a:pt x="2058284" y="0"/>
                      </a:lnTo>
                      <a:cubicBezTo>
                        <a:pt x="2073402" y="0"/>
                        <a:pt x="2085658" y="12256"/>
                        <a:pt x="2085658" y="27374"/>
                      </a:cubicBezTo>
                      <a:lnTo>
                        <a:pt x="2085658" y="1805793"/>
                      </a:lnTo>
                      <a:cubicBezTo>
                        <a:pt x="2085658" y="1813053"/>
                        <a:pt x="2082773" y="1820016"/>
                        <a:pt x="2077640" y="1825149"/>
                      </a:cubicBezTo>
                      <a:cubicBezTo>
                        <a:pt x="2072506" y="1830283"/>
                        <a:pt x="2065544" y="1833167"/>
                        <a:pt x="2058284" y="1833167"/>
                      </a:cubicBezTo>
                      <a:lnTo>
                        <a:pt x="27374" y="1833167"/>
                      </a:lnTo>
                      <a:cubicBezTo>
                        <a:pt x="20114" y="1833167"/>
                        <a:pt x="13151" y="1830283"/>
                        <a:pt x="8018" y="1825149"/>
                      </a:cubicBezTo>
                      <a:cubicBezTo>
                        <a:pt x="2884" y="1820016"/>
                        <a:pt x="0" y="1813053"/>
                        <a:pt x="0" y="1805793"/>
                      </a:cubicBezTo>
                      <a:lnTo>
                        <a:pt x="0" y="27374"/>
                      </a:lnTo>
                      <a:cubicBezTo>
                        <a:pt x="0" y="20114"/>
                        <a:pt x="2884" y="13151"/>
                        <a:pt x="8018" y="8018"/>
                      </a:cubicBezTo>
                      <a:cubicBezTo>
                        <a:pt x="13151" y="2884"/>
                        <a:pt x="20114" y="0"/>
                        <a:pt x="2737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47625">
                  <a:solidFill>
                    <a:srgbClr val="A5D192"/>
                  </a:solidFill>
                </a:ln>
              </p:spPr>
            </p:sp>
            <p:sp>
              <p:nvSpPr>
                <p:cNvPr id="25" name="TextBox 25"/>
                <p:cNvSpPr txBox="1"/>
                <p:nvPr/>
              </p:nvSpPr>
              <p:spPr>
                <a:xfrm>
                  <a:off x="165392" y="485021"/>
                  <a:ext cx="1753681" cy="8985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6299"/>
                    </a:lnSpc>
                  </a:pPr>
                  <a:endParaRPr dirty="0"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리뷰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삭제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및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악플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방치</a:t>
                  </a: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비싼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이용권</a:t>
                  </a: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차트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줄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세우기</a:t>
                  </a: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영리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/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홍보성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스팸</a:t>
                  </a:r>
                  <a:r>
                    <a:rPr lang="en-US" sz="4499" dirty="0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 </a:t>
                  </a:r>
                  <a:r>
                    <a:rPr lang="en-US" sz="4499" dirty="0" err="1">
                      <a:solidFill>
                        <a:srgbClr val="000000"/>
                      </a:solidFill>
                      <a:latin typeface="NanumSquare Neo 1" panose="020B0600000101010101" charset="-127"/>
                      <a:ea typeface="NanumSquare Neo 1" panose="020B0600000101010101" charset="-127"/>
                    </a:rPr>
                    <a:t>유저</a:t>
                  </a: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  <a:p>
                  <a:pPr algn="ctr">
                    <a:lnSpc>
                      <a:spcPts val="6299"/>
                    </a:lnSpc>
                  </a:pPr>
                  <a:endParaRPr lang="en-US" sz="4499" dirty="0">
                    <a:solidFill>
                      <a:srgbClr val="000000"/>
                    </a:solidFill>
                    <a:latin typeface="NanumSquare Neo 1" panose="020B0600000101010101" charset="-127"/>
                    <a:ea typeface="NanumSquare Neo 1" panose="020B0600000101010101" charset="-127"/>
                  </a:endParaRPr>
                </a:p>
              </p:txBody>
            </p:sp>
          </p:grpSp>
          <p:grpSp>
            <p:nvGrpSpPr>
              <p:cNvPr id="26" name="Group 26"/>
              <p:cNvGrpSpPr/>
              <p:nvPr/>
            </p:nvGrpSpPr>
            <p:grpSpPr>
              <a:xfrm>
                <a:off x="837299" y="-132512"/>
                <a:ext cx="8318655" cy="1264190"/>
                <a:chOff x="0" y="-47625"/>
                <a:chExt cx="2989722" cy="454350"/>
              </a:xfrm>
            </p:grpSpPr>
            <p:sp>
              <p:nvSpPr>
                <p:cNvPr id="27" name="Freeform 27"/>
                <p:cNvSpPr/>
                <p:nvPr/>
              </p:nvSpPr>
              <p:spPr>
                <a:xfrm>
                  <a:off x="203200" y="-326"/>
                  <a:ext cx="2786522" cy="407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522" h="407051">
                      <a:moveTo>
                        <a:pt x="2786522" y="326"/>
                      </a:moveTo>
                      <a:cubicBezTo>
                        <a:pt x="2713710" y="0"/>
                        <a:pt x="2646288" y="38659"/>
                        <a:pt x="2609787" y="101663"/>
                      </a:cubicBezTo>
                      <a:cubicBezTo>
                        <a:pt x="2573286" y="164667"/>
                        <a:pt x="2573286" y="242385"/>
                        <a:pt x="2609787" y="305389"/>
                      </a:cubicBezTo>
                      <a:cubicBezTo>
                        <a:pt x="2646288" y="368393"/>
                        <a:pt x="2713710" y="407052"/>
                        <a:pt x="2786522" y="406726"/>
                      </a:cubicBezTo>
                      <a:lnTo>
                        <a:pt x="0" y="406726"/>
                      </a:lnTo>
                      <a:cubicBezTo>
                        <a:pt x="72813" y="407052"/>
                        <a:pt x="140234" y="368393"/>
                        <a:pt x="176735" y="305389"/>
                      </a:cubicBezTo>
                      <a:cubicBezTo>
                        <a:pt x="213236" y="242385"/>
                        <a:pt x="213236" y="164667"/>
                        <a:pt x="176735" y="101663"/>
                      </a:cubicBezTo>
                      <a:cubicBezTo>
                        <a:pt x="140234" y="38659"/>
                        <a:pt x="72813" y="0"/>
                        <a:pt x="0" y="326"/>
                      </a:cubicBezTo>
                      <a:close/>
                    </a:path>
                  </a:pathLst>
                </a:custGeom>
                <a:solidFill>
                  <a:srgbClr val="A5D192"/>
                </a:solidFill>
              </p:spPr>
            </p:sp>
            <p:sp>
              <p:nvSpPr>
                <p:cNvPr id="28" name="TextBox 28"/>
                <p:cNvSpPr txBox="1"/>
                <p:nvPr/>
              </p:nvSpPr>
              <p:spPr>
                <a:xfrm>
                  <a:off x="0" y="-47625"/>
                  <a:ext cx="812800" cy="4540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79"/>
                    </a:lnSpc>
                  </a:pPr>
                  <a:endParaRPr/>
                </a:p>
              </p:txBody>
            </p:sp>
          </p:grpSp>
          <p:sp>
            <p:nvSpPr>
              <p:cNvPr id="29" name="TextBox 29"/>
              <p:cNvSpPr txBox="1"/>
              <p:nvPr/>
            </p:nvSpPr>
            <p:spPr>
              <a:xfrm>
                <a:off x="1939987" y="187819"/>
                <a:ext cx="6678670" cy="6980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1" indent="0" algn="ctr">
                  <a:lnSpc>
                    <a:spcPts val="4480"/>
                  </a:lnSpc>
                  <a:spcBef>
                    <a:spcPct val="0"/>
                  </a:spcBef>
                </a:pPr>
                <a:r>
                  <a:rPr lang="en-US" sz="3200" spc="102" dirty="0">
                    <a:solidFill>
                      <a:srgbClr val="FFFFFF"/>
                    </a:solidFill>
                    <a:latin typeface="Barlow Medium"/>
                  </a:rPr>
                  <a:t>Melon</a:t>
                </a:r>
              </a:p>
            </p:txBody>
          </p: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9CFF4C7-CF73-7A78-0729-7129B91D5FD6}"/>
                </a:ext>
              </a:extLst>
            </p:cNvPr>
            <p:cNvSpPr/>
            <p:nvPr/>
          </p:nvSpPr>
          <p:spPr>
            <a:xfrm>
              <a:off x="7446839" y="2214563"/>
              <a:ext cx="849439" cy="822171"/>
            </a:xfrm>
            <a:prstGeom prst="ellipse">
              <a:avLst/>
            </a:prstGeom>
            <a:solidFill>
              <a:srgbClr val="A5D1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382991F-9797-C926-F758-A9CA4736DC6D}"/>
                </a:ext>
              </a:extLst>
            </p:cNvPr>
            <p:cNvSpPr/>
            <p:nvPr/>
          </p:nvSpPr>
          <p:spPr>
            <a:xfrm>
              <a:off x="1717551" y="2214563"/>
              <a:ext cx="849439" cy="822171"/>
            </a:xfrm>
            <a:prstGeom prst="ellipse">
              <a:avLst/>
            </a:prstGeom>
            <a:solidFill>
              <a:srgbClr val="A5D1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D0F9BD90-E88E-004F-7777-3E4D5636A177}"/>
              </a:ext>
            </a:extLst>
          </p:cNvPr>
          <p:cNvSpPr/>
          <p:nvPr/>
        </p:nvSpPr>
        <p:spPr>
          <a:xfrm>
            <a:off x="9999695" y="2214563"/>
            <a:ext cx="849439" cy="822171"/>
          </a:xfrm>
          <a:prstGeom prst="ellipse">
            <a:avLst/>
          </a:prstGeom>
          <a:solidFill>
            <a:srgbClr val="F283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16B315B-59C6-C6AD-F50F-9F264B444998}"/>
              </a:ext>
            </a:extLst>
          </p:cNvPr>
          <p:cNvSpPr/>
          <p:nvPr/>
        </p:nvSpPr>
        <p:spPr>
          <a:xfrm>
            <a:off x="15700404" y="2214563"/>
            <a:ext cx="849439" cy="822171"/>
          </a:xfrm>
          <a:prstGeom prst="ellipse">
            <a:avLst/>
          </a:prstGeom>
          <a:solidFill>
            <a:srgbClr val="F283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5910" y="2727776"/>
            <a:ext cx="8216179" cy="4831447"/>
          </a:xfrm>
          <a:custGeom>
            <a:avLst/>
            <a:gdLst/>
            <a:ahLst/>
            <a:cxnLst/>
            <a:rect l="l" t="t" r="r" b="b"/>
            <a:pathLst>
              <a:path w="8216179" h="4831447">
                <a:moveTo>
                  <a:pt x="0" y="0"/>
                </a:moveTo>
                <a:lnTo>
                  <a:pt x="8216180" y="0"/>
                </a:lnTo>
                <a:lnTo>
                  <a:pt x="8216180" y="4831448"/>
                </a:lnTo>
                <a:lnTo>
                  <a:pt x="0" y="4831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0" t="-50257" r="-10235" b="-4982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408</Words>
  <Application>Microsoft Office PowerPoint</Application>
  <PresentationFormat>사용자 지정</PresentationFormat>
  <Paragraphs>202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Arial</vt:lpstr>
      <vt:lpstr>Calibri</vt:lpstr>
      <vt:lpstr>Agrandir Grand Heavy</vt:lpstr>
      <vt:lpstr>NanumSquare Neo 1</vt:lpstr>
      <vt:lpstr>Barlow Medium Bold</vt:lpstr>
      <vt:lpstr>NanumSquare Neo 2</vt:lpstr>
      <vt:lpstr>Barlow Medium</vt:lpstr>
      <vt:lpstr>Barlow Bold</vt:lpstr>
      <vt:lpstr>NanumSquare Neo 3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미니프로젝트_WATERMELON</dc:title>
  <cp:lastModifiedBy>aischool46</cp:lastModifiedBy>
  <cp:revision>8</cp:revision>
  <dcterms:created xsi:type="dcterms:W3CDTF">2006-08-16T00:00:00Z</dcterms:created>
  <dcterms:modified xsi:type="dcterms:W3CDTF">2023-06-29T04:58:29Z</dcterms:modified>
  <dc:identifier>DAFnGHhMLeg</dc:identifier>
</cp:coreProperties>
</file>